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rlow" panose="020B0604020202020204" charset="-18"/>
      <p:regular r:id="rId10"/>
      <p:bold r:id="rId11"/>
      <p:italic r:id="rId12"/>
      <p:boldItalic r:id="rId13"/>
    </p:embeddedFont>
    <p:embeddedFont>
      <p:font typeface="Montserrat SemiBold" panose="020B0604020202020204" charset="-18"/>
      <p:regular r:id="rId14"/>
      <p:bold r:id="rId15"/>
      <p:italic r:id="rId16"/>
      <p:boldItalic r:id="rId17"/>
    </p:embeddedFont>
    <p:embeddedFont>
      <p:font typeface="Barlow SemiBold" panose="020B0604020202020204" charset="-18"/>
      <p:regular r:id="rId18"/>
      <p:bold r:id="rId19"/>
      <p:italic r:id="rId20"/>
      <p:boldItalic r:id="rId21"/>
    </p:embeddedFont>
    <p:embeddedFont>
      <p:font typeface="Barlow Thin" panose="020B0604020202020204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bwfQSEstNhTvIuhPYunMYCOEf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7E798-2147-15FD-0018-1E3A3F42D016}" v="1" dt="2024-10-21T18:51:12.589"/>
    <p1510:client id="{7D943B64-1373-E3D5-9E1E-3A792A2AFA1B}" v="2" dt="2024-10-21T17:59:44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 snapToGrid="0">
      <p:cViewPr>
        <p:scale>
          <a:sx n="50" d="100"/>
          <a:sy n="5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SemiBold"/>
              <a:buNone/>
            </a:pPr>
            <a:r>
              <a:rPr lang="pl-PL">
                <a:latin typeface="Montserrat SemiBold"/>
                <a:ea typeface="Montserrat SemiBold"/>
                <a:cs typeface="Montserrat SemiBold"/>
                <a:sym typeface="Montserrat SemiBold"/>
              </a:rPr>
              <a:t>Note: After adding your pictures, right click on it and “Send To Back”.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2" name="Google Shape;2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SemiBold"/>
              <a:buNone/>
            </a:pPr>
            <a:r>
              <a:rPr lang="pl-PL">
                <a:latin typeface="Montserrat SemiBold"/>
                <a:ea typeface="Montserrat SemiBold"/>
                <a:cs typeface="Montserrat SemiBold"/>
                <a:sym typeface="Montserrat SemiBold"/>
              </a:rPr>
              <a:t>Note: After adding your pictures, right click on it and “Send To Back”.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1" name="Google Shape;2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-Cover Slide">
  <p:cSld name="01-Cover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>
            <a:spLocks noGrp="1"/>
          </p:cNvSpPr>
          <p:nvPr>
            <p:ph type="pic" idx="2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6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9-Our Success Slide">
  <p:cSld name="09-Our Success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5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-Our Dedicated Team Slide">
  <p:cSld name="10-Our Dedicated Team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>
            <a:spLocks noGrp="1"/>
          </p:cNvSpPr>
          <p:nvPr>
            <p:ph type="pic" idx="2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6"/>
          <p:cNvSpPr>
            <a:spLocks noGrp="1"/>
          </p:cNvSpPr>
          <p:nvPr>
            <p:ph type="pic" idx="3"/>
          </p:nvPr>
        </p:nvSpPr>
        <p:spPr>
          <a:xfrm>
            <a:off x="13219977" y="1646239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6"/>
          <p:cNvSpPr>
            <a:spLocks noGrp="1"/>
          </p:cNvSpPr>
          <p:nvPr>
            <p:ph type="pic" idx="4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6"/>
          <p:cNvSpPr>
            <a:spLocks noGrp="1"/>
          </p:cNvSpPr>
          <p:nvPr>
            <p:ph type="pic" idx="5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6"/>
          <p:cNvSpPr>
            <a:spLocks noGrp="1"/>
          </p:cNvSpPr>
          <p:nvPr>
            <p:ph type="pic" idx="6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6"/>
          <p:cNvSpPr>
            <a:spLocks noGrp="1"/>
          </p:cNvSpPr>
          <p:nvPr>
            <p:ph type="pic" idx="7"/>
          </p:nvPr>
        </p:nvSpPr>
        <p:spPr>
          <a:xfrm>
            <a:off x="13219977" y="7067831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6"/>
          <p:cNvSpPr>
            <a:spLocks noGrp="1"/>
          </p:cNvSpPr>
          <p:nvPr>
            <p:ph type="pic" idx="8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6"/>
          <p:cNvSpPr>
            <a:spLocks noGrp="1"/>
          </p:cNvSpPr>
          <p:nvPr>
            <p:ph type="pic" idx="9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6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-Meet the Team Slide">
  <p:cSld name="11-Meet the Team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>
            <a:spLocks noGrp="1"/>
          </p:cNvSpPr>
          <p:nvPr>
            <p:ph type="pic" idx="2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7"/>
          <p:cNvSpPr>
            <a:spLocks noGrp="1"/>
          </p:cNvSpPr>
          <p:nvPr>
            <p:ph type="pic" idx="3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7"/>
          <p:cNvSpPr>
            <a:spLocks noGrp="1"/>
          </p:cNvSpPr>
          <p:nvPr>
            <p:ph type="pic" idx="4"/>
          </p:nvPr>
        </p:nvSpPr>
        <p:spPr>
          <a:xfrm>
            <a:off x="18742181" y="2850917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7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-Meet the Team Experts Slide">
  <p:cSld name="12-Meet the Team Experts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>
            <a:spLocks noGrp="1"/>
          </p:cNvSpPr>
          <p:nvPr>
            <p:ph type="pic" idx="2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>
            <a:spLocks noGrp="1"/>
          </p:cNvSpPr>
          <p:nvPr>
            <p:ph type="pic" idx="3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>
            <a:spLocks noGrp="1"/>
          </p:cNvSpPr>
          <p:nvPr>
            <p:ph type="pic" idx="4"/>
          </p:nvPr>
        </p:nvSpPr>
        <p:spPr>
          <a:xfrm>
            <a:off x="18742180" y="1646238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8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-Meet the Crew Slide">
  <p:cSld name="13-Meet the Crew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>
            <a:spLocks noGrp="1"/>
          </p:cNvSpPr>
          <p:nvPr>
            <p:ph type="pic" idx="3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9"/>
          <p:cNvSpPr>
            <a:spLocks noGrp="1"/>
          </p:cNvSpPr>
          <p:nvPr>
            <p:ph type="pic" idx="4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>
            <a:spLocks noGrp="1"/>
          </p:cNvSpPr>
          <p:nvPr>
            <p:ph type="pic" idx="5"/>
          </p:nvPr>
        </p:nvSpPr>
        <p:spPr>
          <a:xfrm>
            <a:off x="18742181" y="5675601"/>
            <a:ext cx="3965418" cy="486761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9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-Our Services">
  <p:cSld name="14-Our Service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>
            <a:spLocks noGrp="1"/>
          </p:cNvSpPr>
          <p:nvPr>
            <p:ph type="pic" idx="3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0"/>
          <p:cNvSpPr>
            <a:spLocks noGrp="1"/>
          </p:cNvSpPr>
          <p:nvPr>
            <p:ph type="pic" idx="4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0"/>
          <p:cNvSpPr>
            <a:spLocks noGrp="1"/>
          </p:cNvSpPr>
          <p:nvPr>
            <p:ph type="pic" idx="5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0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-Slide with Two Narrow Pictures">
  <p:cSld name="15-Slide with Two Narrow Picture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>
            <a:spLocks noGrp="1"/>
          </p:cNvSpPr>
          <p:nvPr>
            <p:ph type="pic" idx="2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1"/>
          <p:cNvSpPr>
            <a:spLocks noGrp="1"/>
          </p:cNvSpPr>
          <p:nvPr>
            <p:ph type="pic" idx="3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1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6-Digital Image Slide">
  <p:cSld name="16-Digital Imag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>
            <a:spLocks noGrp="1"/>
          </p:cNvSpPr>
          <p:nvPr>
            <p:ph type="pic" idx="2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2"/>
          <p:cNvSpPr>
            <a:spLocks noGrp="1"/>
          </p:cNvSpPr>
          <p:nvPr>
            <p:ph type="pic" idx="3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2"/>
          <p:cNvSpPr>
            <a:spLocks noGrp="1"/>
          </p:cNvSpPr>
          <p:nvPr>
            <p:ph type="pic" idx="4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2"/>
          <p:cNvSpPr>
            <a:spLocks noGrp="1"/>
          </p:cNvSpPr>
          <p:nvPr>
            <p:ph type="pic" idx="5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2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7-Design Process Slide">
  <p:cSld name="17-Design Process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>
            <a:spLocks noGrp="1"/>
          </p:cNvSpPr>
          <p:nvPr>
            <p:ph type="pic" idx="2"/>
          </p:nvPr>
        </p:nvSpPr>
        <p:spPr>
          <a:xfrm>
            <a:off x="1676400" y="0"/>
            <a:ext cx="6024607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3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8-Design &amp; Print Slide">
  <p:cSld name="18-Design &amp; Print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>
            <a:spLocks noGrp="1"/>
          </p:cNvSpPr>
          <p:nvPr>
            <p:ph type="pic" idx="2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4"/>
          <p:cNvSpPr>
            <a:spLocks noGrp="1"/>
          </p:cNvSpPr>
          <p:nvPr>
            <p:ph type="pic" idx="3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4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>
  <p:cSld name="Default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35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9-Photography Slide">
  <p:cSld name="19-Photography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93" name="Google Shape;93;p25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0-Our Studio SLide">
  <p:cSld name="20-Our Studio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>
            <a:spLocks noGrp="1"/>
          </p:cNvSpPr>
          <p:nvPr>
            <p:ph type="pic" idx="2"/>
          </p:nvPr>
        </p:nvSpPr>
        <p:spPr>
          <a:xfrm>
            <a:off x="0" y="0"/>
            <a:ext cx="68199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6"/>
          <p:cNvSpPr>
            <a:spLocks noGrp="1"/>
          </p:cNvSpPr>
          <p:nvPr>
            <p:ph type="pic" idx="3"/>
          </p:nvPr>
        </p:nvSpPr>
        <p:spPr>
          <a:xfrm>
            <a:off x="7115946" y="0"/>
            <a:ext cx="6819900" cy="670997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>
            <a:spLocks noGrp="1"/>
          </p:cNvSpPr>
          <p:nvPr>
            <p:ph type="pic" idx="4"/>
          </p:nvPr>
        </p:nvSpPr>
        <p:spPr>
          <a:xfrm>
            <a:off x="7115946" y="7000240"/>
            <a:ext cx="6819900" cy="6715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1-Customer Testemonials Slide">
  <p:cSld name="21-Customer Testemonials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>
            <a:spLocks noGrp="1"/>
          </p:cNvSpPr>
          <p:nvPr>
            <p:ph type="pic" idx="2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7"/>
          <p:cNvSpPr>
            <a:spLocks noGrp="1"/>
          </p:cNvSpPr>
          <p:nvPr>
            <p:ph type="pic" idx="3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7"/>
          <p:cNvSpPr>
            <a:spLocks noGrp="1"/>
          </p:cNvSpPr>
          <p:nvPr>
            <p:ph type="pic" idx="4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-Slide with Right Picture">
  <p:cSld name="22-Slide with Right Pictur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>
            <a:spLocks noGrp="1"/>
          </p:cNvSpPr>
          <p:nvPr>
            <p:ph type="pic" idx="2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8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3-Slide with Left Picture">
  <p:cSld name="23-Slide with Left Pic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>
            <a:spLocks noGrp="1"/>
          </p:cNvSpPr>
          <p:nvPr>
            <p:ph type="pic" idx="2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9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-Our Portfolio">
  <p:cSld name="24-Our Portfoli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>
            <a:spLocks noGrp="1"/>
          </p:cNvSpPr>
          <p:nvPr>
            <p:ph type="pic" idx="2"/>
          </p:nvPr>
        </p:nvSpPr>
        <p:spPr>
          <a:xfrm>
            <a:off x="14688152" y="1646238"/>
            <a:ext cx="8019449" cy="10438327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30"/>
          <p:cNvSpPr>
            <a:spLocks noGrp="1"/>
          </p:cNvSpPr>
          <p:nvPr>
            <p:ph type="pic" idx="3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0"/>
          <p:cNvSpPr>
            <a:spLocks noGrp="1"/>
          </p:cNvSpPr>
          <p:nvPr>
            <p:ph type="pic" idx="4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0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5-Photo Gallery Slide 01">
  <p:cSld name="25-Photo Gallery Slide 0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>
            <a:spLocks noGrp="1"/>
          </p:cNvSpPr>
          <p:nvPr>
            <p:ph type="pic" idx="2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1"/>
          <p:cNvSpPr>
            <a:spLocks noGrp="1"/>
          </p:cNvSpPr>
          <p:nvPr>
            <p:ph type="pic" idx="3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1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6-Photo Gallery Slide 02">
  <p:cSld name="26-Photo Gallery Slide 0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>
            <a:spLocks noGrp="1"/>
          </p:cNvSpPr>
          <p:nvPr>
            <p:ph type="pic" idx="2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32"/>
          <p:cNvSpPr>
            <a:spLocks noGrp="1"/>
          </p:cNvSpPr>
          <p:nvPr>
            <p:ph type="pic" idx="3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2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7-Photo Gallery Slide 03">
  <p:cSld name="27-Photo Gallery Slide 0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>
            <a:spLocks noGrp="1"/>
          </p:cNvSpPr>
          <p:nvPr>
            <p:ph type="pic" idx="2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3"/>
          <p:cNvSpPr>
            <a:spLocks noGrp="1"/>
          </p:cNvSpPr>
          <p:nvPr>
            <p:ph type="pic" idx="3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3"/>
          <p:cNvSpPr>
            <a:spLocks noGrp="1"/>
          </p:cNvSpPr>
          <p:nvPr>
            <p:ph type="pic" idx="4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3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8-Photo Gallery Slide 04">
  <p:cSld name="28-Photo Gallery Slide 0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>
            <a:spLocks noGrp="1"/>
          </p:cNvSpPr>
          <p:nvPr>
            <p:ph type="pic" idx="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34"/>
          <p:cNvSpPr>
            <a:spLocks noGrp="1"/>
          </p:cNvSpPr>
          <p:nvPr>
            <p:ph type="pic" idx="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4"/>
          <p:cNvSpPr>
            <a:spLocks noGrp="1"/>
          </p:cNvSpPr>
          <p:nvPr>
            <p:ph type="pic" idx="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34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-Section Slide">
  <p:cSld name="02-Section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>
            <a:spLocks noGrp="1"/>
          </p:cNvSpPr>
          <p:nvPr>
            <p:ph type="pic" idx="2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8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9-Photo Gallery Slide 05">
  <p:cSld name="29-Photo Gallery Slide 0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>
            <a:spLocks noGrp="1"/>
          </p:cNvSpPr>
          <p:nvPr>
            <p:ph type="pic" idx="2"/>
          </p:nvPr>
        </p:nvSpPr>
        <p:spPr>
          <a:xfrm>
            <a:off x="17605377" y="1646238"/>
            <a:ext cx="5102224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35"/>
          <p:cNvSpPr>
            <a:spLocks noGrp="1"/>
          </p:cNvSpPr>
          <p:nvPr>
            <p:ph type="pic" idx="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5"/>
          <p:cNvSpPr>
            <a:spLocks noGrp="1"/>
          </p:cNvSpPr>
          <p:nvPr>
            <p:ph type="pic" idx="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5"/>
          <p:cNvSpPr>
            <a:spLocks noGrp="1"/>
          </p:cNvSpPr>
          <p:nvPr>
            <p:ph type="pic" idx="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5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0-Photo Gallery Slide 06">
  <p:cSld name="30-Photo Gallery Slide 06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>
            <a:spLocks noGrp="1"/>
          </p:cNvSpPr>
          <p:nvPr>
            <p:ph type="pic" idx="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6"/>
          <p:cNvSpPr>
            <a:spLocks noGrp="1"/>
          </p:cNvSpPr>
          <p:nvPr>
            <p:ph type="pic" idx="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6"/>
          <p:cNvSpPr>
            <a:spLocks noGrp="1"/>
          </p:cNvSpPr>
          <p:nvPr>
            <p:ph type="pic" idx="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6"/>
          <p:cNvSpPr>
            <a:spLocks noGrp="1"/>
          </p:cNvSpPr>
          <p:nvPr>
            <p:ph type="pic" idx="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6"/>
          <p:cNvSpPr>
            <a:spLocks noGrp="1"/>
          </p:cNvSpPr>
          <p:nvPr>
            <p:ph type="pic" idx="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6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1-Photo Gallery Slide 07">
  <p:cSld name="31-Photo Gallery Slide 07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>
            <a:spLocks noGrp="1"/>
          </p:cNvSpPr>
          <p:nvPr>
            <p:ph type="pic" idx="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7"/>
          <p:cNvSpPr>
            <a:spLocks noGrp="1"/>
          </p:cNvSpPr>
          <p:nvPr>
            <p:ph type="pic" idx="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7"/>
          <p:cNvSpPr>
            <a:spLocks noGrp="1"/>
          </p:cNvSpPr>
          <p:nvPr>
            <p:ph type="pic" idx="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7"/>
          <p:cNvSpPr>
            <a:spLocks noGrp="1"/>
          </p:cNvSpPr>
          <p:nvPr>
            <p:ph type="pic" idx="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7"/>
          <p:cNvSpPr>
            <a:spLocks noGrp="1"/>
          </p:cNvSpPr>
          <p:nvPr>
            <p:ph type="pic" idx="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7"/>
          <p:cNvSpPr>
            <a:spLocks noGrp="1"/>
          </p:cNvSpPr>
          <p:nvPr>
            <p:ph type="pic" idx="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7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2-Photo Gallery Slide 08">
  <p:cSld name="32-Photo Gallery Slide 0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>
            <a:spLocks noGrp="1"/>
          </p:cNvSpPr>
          <p:nvPr>
            <p:ph type="pic" idx="2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8"/>
          <p:cNvSpPr>
            <a:spLocks noGrp="1"/>
          </p:cNvSpPr>
          <p:nvPr>
            <p:ph type="pic" idx="4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8"/>
          <p:cNvSpPr>
            <a:spLocks noGrp="1"/>
          </p:cNvSpPr>
          <p:nvPr>
            <p:ph type="pic" idx="5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8"/>
          <p:cNvSpPr>
            <a:spLocks noGrp="1"/>
          </p:cNvSpPr>
          <p:nvPr>
            <p:ph type="pic" idx="6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8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3-Photo Gallery Slide 09">
  <p:cSld name="33-Photo Gallery Slide 0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>
            <a:spLocks noGrp="1"/>
          </p:cNvSpPr>
          <p:nvPr>
            <p:ph type="pic" idx="2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9"/>
          <p:cNvSpPr>
            <a:spLocks noGrp="1"/>
          </p:cNvSpPr>
          <p:nvPr>
            <p:ph type="pic" idx="3"/>
          </p:nvPr>
        </p:nvSpPr>
        <p:spPr>
          <a:xfrm>
            <a:off x="17605377" y="1646238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9"/>
          <p:cNvSpPr>
            <a:spLocks noGrp="1"/>
          </p:cNvSpPr>
          <p:nvPr>
            <p:ph type="pic" idx="4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9"/>
          <p:cNvSpPr>
            <a:spLocks noGrp="1"/>
          </p:cNvSpPr>
          <p:nvPr>
            <p:ph type="pic" idx="5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9"/>
          <p:cNvSpPr>
            <a:spLocks noGrp="1"/>
          </p:cNvSpPr>
          <p:nvPr>
            <p:ph type="pic" idx="6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39"/>
          <p:cNvSpPr>
            <a:spLocks noGrp="1"/>
          </p:cNvSpPr>
          <p:nvPr>
            <p:ph type="pic" idx="7"/>
          </p:nvPr>
        </p:nvSpPr>
        <p:spPr>
          <a:xfrm>
            <a:off x="17605377" y="6933407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9"/>
          <p:cNvSpPr>
            <a:spLocks noGrp="1"/>
          </p:cNvSpPr>
          <p:nvPr>
            <p:ph type="pic" idx="8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9"/>
          <p:cNvSpPr>
            <a:spLocks noGrp="1"/>
          </p:cNvSpPr>
          <p:nvPr>
            <p:ph type="pic" idx="9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9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4-Portfolio Section Slide">
  <p:cSld name="34-Portfolio Section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>
            <a:spLocks noGrp="1"/>
          </p:cNvSpPr>
          <p:nvPr>
            <p:ph type="pic" idx="2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40"/>
          <p:cNvSpPr>
            <a:spLocks noGrp="1"/>
          </p:cNvSpPr>
          <p:nvPr>
            <p:ph type="pic" idx="3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0"/>
          <p:cNvSpPr>
            <a:spLocks noGrp="1"/>
          </p:cNvSpPr>
          <p:nvPr>
            <p:ph type="pic" idx="4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-Mobile App in The Hand Slide">
  <p:cSld name="35-Mobile App in The Hand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>
            <a:spLocks noGrp="1"/>
          </p:cNvSpPr>
          <p:nvPr>
            <p:ph type="pic" idx="2"/>
          </p:nvPr>
        </p:nvSpPr>
        <p:spPr>
          <a:xfrm>
            <a:off x="16846552" y="2578101"/>
            <a:ext cx="3177116" cy="560705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1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7" name="Google Shape;177;p41"/>
          <p:cNvSpPr txBox="1"/>
          <p:nvPr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6-Project Showcase Slide">
  <p:cSld name="36-Project Showcas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42"/>
          <p:cNvSpPr>
            <a:spLocks noGrp="1"/>
          </p:cNvSpPr>
          <p:nvPr>
            <p:ph type="pic" idx="2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7-App Features Slide">
  <p:cSld name="37-App Features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43"/>
          <p:cNvSpPr>
            <a:spLocks noGrp="1"/>
          </p:cNvSpPr>
          <p:nvPr>
            <p:ph type="pic" idx="2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8-App in Watch Slide">
  <p:cSld name="38-App in Watch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>
            <a:spLocks noGrp="1"/>
          </p:cNvSpPr>
          <p:nvPr>
            <p:ph type="pic" idx="2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44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-Full Picture Slide">
  <p:cSld name="03-Full Pictur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9-App Design Mockup Slide">
  <p:cSld name="39-App Design Mockup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>
            <a:spLocks noGrp="1"/>
          </p:cNvSpPr>
          <p:nvPr>
            <p:ph type="pic" idx="2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45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0-Portfolio in Macbook Slide">
  <p:cSld name="40-Portfolio in Macbook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"/>
          <p:cNvSpPr>
            <a:spLocks noGrp="1"/>
          </p:cNvSpPr>
          <p:nvPr>
            <p:ph type="pic" idx="2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46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-Macbook &amp; iPhone Mockup Slide">
  <p:cSld name="41-Macbook &amp; iPhone Mockup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>
            <a:spLocks noGrp="1"/>
          </p:cNvSpPr>
          <p:nvPr>
            <p:ph type="pic" idx="2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47"/>
          <p:cNvSpPr>
            <a:spLocks noGrp="1"/>
          </p:cNvSpPr>
          <p:nvPr>
            <p:ph type="pic" idx="3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2-Web Design &amp; Development Slide">
  <p:cSld name="42-Web Design &amp; Development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>
            <a:spLocks noGrp="1"/>
          </p:cNvSpPr>
          <p:nvPr>
            <p:ph type="pic" idx="2"/>
          </p:nvPr>
        </p:nvSpPr>
        <p:spPr>
          <a:xfrm>
            <a:off x="14291327" y="2840682"/>
            <a:ext cx="7868996" cy="493175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48"/>
          <p:cNvSpPr>
            <a:spLocks noGrp="1"/>
          </p:cNvSpPr>
          <p:nvPr>
            <p:ph type="pic" idx="3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8"/>
          <p:cNvSpPr>
            <a:spLocks noGrp="1"/>
          </p:cNvSpPr>
          <p:nvPr>
            <p:ph type="pic" idx="4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48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3-Portfolio in iMac Slide">
  <p:cSld name="43-Portfolio in iMac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>
            <a:spLocks noGrp="1"/>
          </p:cNvSpPr>
          <p:nvPr>
            <p:ph type="pic" idx="2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9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4-Portfolio in iPhones Slide">
  <p:cSld name="44-Portfolio in iPhones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50"/>
          <p:cNvSpPr>
            <a:spLocks noGrp="1"/>
          </p:cNvSpPr>
          <p:nvPr>
            <p:ph type="pic" idx="3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50"/>
          <p:cNvSpPr>
            <a:spLocks noGrp="1"/>
          </p:cNvSpPr>
          <p:nvPr>
            <p:ph type="pic" idx="4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50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4-Welcome Message Slide">
  <p:cSld name="04-Welcome Messag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>
            <a:spLocks noGrp="1"/>
          </p:cNvSpPr>
          <p:nvPr>
            <p:ph type="pic" idx="2"/>
          </p:nvPr>
        </p:nvSpPr>
        <p:spPr>
          <a:xfrm>
            <a:off x="3115447" y="3529906"/>
            <a:ext cx="6778196" cy="6656189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0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5-About US Slide">
  <p:cSld name="05-About US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3257490" y="3513538"/>
            <a:ext cx="3128210" cy="312821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1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6-Company TImeline Slide 01">
  <p:cSld name="06-Company TImeline Slide 0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>
            <a:spLocks noGrp="1"/>
          </p:cNvSpPr>
          <p:nvPr>
            <p:ph type="pic" idx="2"/>
          </p:nvPr>
        </p:nvSpPr>
        <p:spPr>
          <a:xfrm>
            <a:off x="10100109" y="4910963"/>
            <a:ext cx="4183782" cy="418378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2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7-Company TImeline Slide 02">
  <p:cSld name="07-Company TImeline Slide 0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>
            <a:spLocks noGrp="1"/>
          </p:cNvSpPr>
          <p:nvPr>
            <p:ph type="pic" idx="2"/>
          </p:nvPr>
        </p:nvSpPr>
        <p:spPr>
          <a:xfrm>
            <a:off x="10100109" y="1646238"/>
            <a:ext cx="4183782" cy="418378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3"/>
          <p:cNvSpPr>
            <a:spLocks noGrp="1"/>
          </p:cNvSpPr>
          <p:nvPr>
            <p:ph type="pic" idx="3"/>
          </p:nvPr>
        </p:nvSpPr>
        <p:spPr>
          <a:xfrm>
            <a:off x="10100109" y="6785061"/>
            <a:ext cx="4183782" cy="4183782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3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-Company TImeline Slide 03">
  <p:cSld name="08-Company TImeline Slide 0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>
            <a:spLocks noGrp="1"/>
          </p:cNvSpPr>
          <p:nvPr>
            <p:ph type="pic" idx="2"/>
          </p:nvPr>
        </p:nvSpPr>
        <p:spPr>
          <a:xfrm>
            <a:off x="10100109" y="4091055"/>
            <a:ext cx="4183782" cy="418378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4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pl-PL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04">
          <p15:clr>
            <a:srgbClr val="FBAE40"/>
          </p15:clr>
        </p15:guide>
        <p15:guide id="2" orient="horz" pos="7601">
          <p15:clr>
            <a:srgbClr val="FBAE40"/>
          </p15:clr>
        </p15:guide>
        <p15:guide id="3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12096000"/>
            <a:ext cx="24384001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5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1643063" y="12441976"/>
            <a:ext cx="3447040" cy="92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/>
          <p:nvPr/>
        </p:nvSpPr>
        <p:spPr>
          <a:xfrm>
            <a:off x="16796083" y="12816027"/>
            <a:ext cx="70986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CURABITUR</a:t>
            </a:r>
            <a:r>
              <a:rPr lang="pl-PL"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PULVINAR QUAM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>
          <p15:clr>
            <a:srgbClr val="F26B43"/>
          </p15:clr>
        </p15:guide>
        <p15:guide id="2" pos="1035">
          <p15:clr>
            <a:srgbClr val="F26B43"/>
          </p15:clr>
        </p15:guide>
        <p15:guide id="3" orient="horz" pos="4420">
          <p15:clr>
            <a:srgbClr val="F26B43"/>
          </p15:clr>
        </p15:guide>
        <p15:guide id="4" pos="14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"/>
          <p:cNvSpPr txBox="1"/>
          <p:nvPr/>
        </p:nvSpPr>
        <p:spPr>
          <a:xfrm>
            <a:off x="2623163" y="5935881"/>
            <a:ext cx="20893167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lang="pl-PL" sz="13000" b="0" i="0" u="none" strike="noStrike" cap="none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TOPIC – </a:t>
            </a:r>
            <a:r>
              <a:rPr lang="pl-PL" sz="9000" b="0" i="0" u="none" strike="noStrike" cap="none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CHANGE SIZE IF NECESSARY</a:t>
            </a:r>
            <a:endParaRPr sz="13000" b="0" i="0" u="none" strike="noStrike" cap="none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2608847" y="9749092"/>
            <a:ext cx="610001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0" i="0" u="none" strike="noStrike" cap="none" dirty="0" err="1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Name</a:t>
            </a:r>
            <a:endParaRPr sz="3600" b="0" i="0" u="none" strike="noStrike" cap="none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cxnSp>
        <p:nvCxnSpPr>
          <p:cNvPr id="217" name="Google Shape;217;p1"/>
          <p:cNvCxnSpPr/>
          <p:nvPr/>
        </p:nvCxnSpPr>
        <p:spPr>
          <a:xfrm rot="10800000">
            <a:off x="11354594" y="12139228"/>
            <a:ext cx="1674813" cy="0"/>
          </a:xfrm>
          <a:prstGeom prst="straightConnector1">
            <a:avLst/>
          </a:prstGeom>
          <a:noFill/>
          <a:ln w="76200" cap="flat" cmpd="sng">
            <a:solidFill>
              <a:srgbClr val="FBBA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1"/>
          <p:cNvSpPr txBox="1"/>
          <p:nvPr/>
        </p:nvSpPr>
        <p:spPr>
          <a:xfrm>
            <a:off x="2536658" y="10562457"/>
            <a:ext cx="12344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0" i="0" u="none" strike="noStrike" cap="none" dirty="0" err="1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Affilation</a:t>
            </a:r>
            <a:endParaRPr sz="3600" b="0" i="0" u="none" strike="noStrike" cap="none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83" y="322366"/>
            <a:ext cx="9905634" cy="5386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2"/>
          <p:cNvCxnSpPr/>
          <p:nvPr/>
        </p:nvCxnSpPr>
        <p:spPr>
          <a:xfrm rot="10800000">
            <a:off x="0" y="3135631"/>
            <a:ext cx="1674813" cy="0"/>
          </a:xfrm>
          <a:prstGeom prst="straightConnector1">
            <a:avLst/>
          </a:prstGeom>
          <a:noFill/>
          <a:ln w="76200" cap="flat" cmpd="sng">
            <a:solidFill>
              <a:srgbClr val="FBBA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"/>
          <p:cNvSpPr txBox="1"/>
          <p:nvPr/>
        </p:nvSpPr>
        <p:spPr>
          <a:xfrm>
            <a:off x="0" y="0"/>
            <a:ext cx="15646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Barlow Thin"/>
              <a:ea typeface="Barlow Thin"/>
              <a:cs typeface="Barlow Thin"/>
              <a:sym typeface="Barlow Thin"/>
            </a:endParaRPr>
          </a:p>
        </p:txBody>
      </p:sp>
      <p:sp>
        <p:nvSpPr>
          <p:cNvPr id="226" name="Google Shape;226;p2"/>
          <p:cNvSpPr txBox="1"/>
          <p:nvPr/>
        </p:nvSpPr>
        <p:spPr>
          <a:xfrm>
            <a:off x="0" y="0"/>
            <a:ext cx="1861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DEBD791-CF3B-75F4-82DF-D60BD5EA4F26}"/>
              </a:ext>
            </a:extLst>
          </p:cNvPr>
          <p:cNvSpPr/>
          <p:nvPr/>
        </p:nvSpPr>
        <p:spPr>
          <a:xfrm>
            <a:off x="16598100" y="12100560"/>
            <a:ext cx="6962940" cy="1615440"/>
          </a:xfrm>
          <a:prstGeom prst="rect">
            <a:avLst/>
          </a:prstGeom>
          <a:solidFill>
            <a:srgbClr val="014C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394" y="12100560"/>
            <a:ext cx="2977653" cy="1619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/>
          <p:nvPr/>
        </p:nvSpPr>
        <p:spPr>
          <a:xfrm>
            <a:off x="-243840" y="-243840"/>
            <a:ext cx="24627841" cy="13959840"/>
          </a:xfrm>
          <a:prstGeom prst="rect">
            <a:avLst/>
          </a:prstGeom>
          <a:solidFill>
            <a:srgbClr val="0B294C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3"/>
          <p:cNvCxnSpPr/>
          <p:nvPr/>
        </p:nvCxnSpPr>
        <p:spPr>
          <a:xfrm rot="10800000">
            <a:off x="11354594" y="12139228"/>
            <a:ext cx="1674813" cy="0"/>
          </a:xfrm>
          <a:prstGeom prst="straightConnector1">
            <a:avLst/>
          </a:prstGeom>
          <a:noFill/>
          <a:ln w="76200" cap="flat" cmpd="sng">
            <a:solidFill>
              <a:srgbClr val="FBBA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</Words>
  <Application>Microsoft Office PowerPoint</Application>
  <PresentationFormat>Niestandardowy</PresentationFormat>
  <Paragraphs>7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0" baseType="lpstr">
      <vt:lpstr>Arial</vt:lpstr>
      <vt:lpstr>Calibri</vt:lpstr>
      <vt:lpstr>Barlow</vt:lpstr>
      <vt:lpstr>Montserrat SemiBold</vt:lpstr>
      <vt:lpstr>Barlow SemiBold</vt:lpstr>
      <vt:lpstr>Barlow Thin</vt:lpstr>
      <vt:lpstr>Office Theme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JafarDesigns</dc:creator>
  <cp:lastModifiedBy>Max Lewandowski</cp:lastModifiedBy>
  <cp:revision>8</cp:revision>
  <dcterms:created xsi:type="dcterms:W3CDTF">2016-06-20T18:47:00Z</dcterms:created>
  <dcterms:modified xsi:type="dcterms:W3CDTF">2025-09-17T14:38:28Z</dcterms:modified>
</cp:coreProperties>
</file>