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9" r:id="rId3"/>
    <p:sldId id="258" r:id="rId4"/>
  </p:sldIdLst>
  <p:sldSz cx="24384000" cy="13716000"/>
  <p:notesSz cx="6858000" cy="9144000"/>
  <p:embeddedFontLst>
    <p:embeddedFont>
      <p:font typeface="Barlow SemiBold" panose="00000700000000000000" pitchFamily="2" charset="0"/>
      <p:regular r:id="rId6"/>
      <p:bold r:id="rId7"/>
      <p:italic r:id="rId8"/>
      <p:boldItalic r:id="rId9"/>
    </p:embeddedFont>
    <p:embeddedFont>
      <p:font typeface="Montserrat SemiBold" panose="00000700000000000000" pitchFamily="2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ibwfQSEstNhTvIuhPYunMYCOEf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C8F"/>
    <a:srgbClr val="162516"/>
    <a:srgbClr val="FFFFFF"/>
    <a:srgbClr val="026220"/>
    <a:srgbClr val="03651A"/>
    <a:srgbClr val="37C337"/>
    <a:srgbClr val="42FC65"/>
    <a:srgbClr val="A0F2A8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37CF12-223E-551D-E3A1-80BD62931A9F}" v="123" dt="2026-10-07T10:31:31.689"/>
    <p1510:client id="{B9620947-C1BF-C449-8D65-1BC983A38230}" v="11" dt="2026-10-07T17:24:45.3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91"/>
  </p:normalViewPr>
  <p:slideViewPr>
    <p:cSldViewPr snapToGrid="0">
      <p:cViewPr>
        <p:scale>
          <a:sx n="47" d="100"/>
          <a:sy n="47" d="100"/>
        </p:scale>
        <p:origin x="1424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2" Type="http://schemas.openxmlformats.org/officeDocument/2006/relationships/slide" Target="slides/slide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font" Target="fonts/font5.fntdata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SemiBold"/>
              <a:buNone/>
            </a:pPr>
            <a:r>
              <a:rPr lang="pl-PL">
                <a:latin typeface="Montserrat SemiBold"/>
                <a:ea typeface="Montserrat SemiBold"/>
                <a:cs typeface="Montserrat SemiBold"/>
                <a:sym typeface="Montserrat SemiBold"/>
              </a:rPr>
              <a:t>Note: After adding your pictures, right click on it and “Send To Back”.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12" name="Google Shape;21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l-PL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SemiBold"/>
              <a:buNone/>
            </a:pPr>
            <a:r>
              <a:rPr lang="pl-PL">
                <a:latin typeface="Montserrat SemiBold"/>
                <a:ea typeface="Montserrat SemiBold"/>
                <a:cs typeface="Montserrat SemiBold"/>
                <a:sym typeface="Montserrat SemiBold"/>
              </a:rPr>
              <a:t>Note: After adding your pictures, right click on it and “Send To Back”.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31" name="Google Shape;23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l-PL"/>
              <a:t>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1-Cover Slide">
  <p:cSld name="01-Cover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>
            <a:spLocks noGrp="1"/>
          </p:cNvSpPr>
          <p:nvPr>
            <p:ph type="pic" idx="2"/>
          </p:nvPr>
        </p:nvSpPr>
        <p:spPr>
          <a:xfrm>
            <a:off x="5435600" y="3057525"/>
            <a:ext cx="13512800" cy="760095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PL"/>
          </a:p>
        </p:txBody>
      </p:sp>
      <p:sp>
        <p:nvSpPr>
          <p:cNvPr id="15" name="Google Shape;15;p6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fault Slide">
  <p:cSld name="Default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7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5250A-63F9-18D7-25FE-3FA717EB63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90864" y="12178146"/>
            <a:ext cx="6629400" cy="1371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5604C0-9B77-CDC3-7D45-0552D04556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64173" y="12114646"/>
            <a:ext cx="3175000" cy="1498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D46A4D-9F67-27FF-F66C-7BD0659BE49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902700" y="12178146"/>
            <a:ext cx="2705100" cy="1496086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035" userDrawn="1">
          <p15:clr>
            <a:srgbClr val="FBAE40"/>
          </p15:clr>
        </p15:guide>
        <p15:guide id="2" pos="14304" userDrawn="1">
          <p15:clr>
            <a:srgbClr val="FBAE40"/>
          </p15:clr>
        </p15:guide>
        <p15:guide id="3" orient="horz" pos="7609" userDrawn="1">
          <p15:clr>
            <a:srgbClr val="FBAE40"/>
          </p15:clr>
        </p15:guide>
        <p15:guide id="4" orient="horz" pos="103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2-Section Slide">
  <p:cSld name="02-Section Slid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8"/>
          <p:cNvSpPr>
            <a:spLocks noGrp="1"/>
          </p:cNvSpPr>
          <p:nvPr>
            <p:ph type="pic" idx="2"/>
          </p:nvPr>
        </p:nvSpPr>
        <p:spPr>
          <a:xfrm>
            <a:off x="10312400" y="3057525"/>
            <a:ext cx="12395200" cy="7600950"/>
          </a:xfrm>
          <a:prstGeom prst="rect">
            <a:avLst/>
          </a:prstGeom>
          <a:noFill/>
          <a:ln>
            <a:noFill/>
          </a:ln>
        </p:spPr>
      </p:sp>
      <p:sp>
        <p:nvSpPr>
          <p:cNvPr id="20" name="Google Shape;20;p8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3-Full Picture Slide">
  <p:cSld name="03-Full Pictur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>
            <a:spLocks noGrp="1"/>
          </p:cNvSpPr>
          <p:nvPr>
            <p:ph type="pic" idx="2"/>
          </p:nvPr>
        </p:nvSpPr>
        <p:spPr>
          <a:xfrm>
            <a:off x="0" y="0"/>
            <a:ext cx="24384001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4-Welcome Message Slide">
  <p:cSld name="04-Welcome Message Slid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>
            <a:spLocks noGrp="1"/>
          </p:cNvSpPr>
          <p:nvPr>
            <p:ph type="pic" idx="2"/>
          </p:nvPr>
        </p:nvSpPr>
        <p:spPr>
          <a:xfrm>
            <a:off x="3115447" y="3529906"/>
            <a:ext cx="6778196" cy="6656189"/>
          </a:xfrm>
          <a:prstGeom prst="rect">
            <a:avLst/>
          </a:prstGeom>
          <a:noFill/>
          <a:ln>
            <a:noFill/>
          </a:ln>
        </p:spPr>
      </p:sp>
      <p:sp>
        <p:nvSpPr>
          <p:cNvPr id="25" name="Google Shape;25;p10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5-About US Slide">
  <p:cSld name="05-About US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1"/>
          <p:cNvSpPr>
            <a:spLocks noGrp="1"/>
          </p:cNvSpPr>
          <p:nvPr>
            <p:ph type="pic" idx="2"/>
          </p:nvPr>
        </p:nvSpPr>
        <p:spPr>
          <a:xfrm>
            <a:off x="3257490" y="3513538"/>
            <a:ext cx="3128210" cy="3128210"/>
          </a:xfrm>
          <a:prstGeom prst="rect">
            <a:avLst/>
          </a:prstGeom>
          <a:noFill/>
          <a:ln>
            <a:noFill/>
          </a:ln>
        </p:spPr>
      </p:sp>
      <p:sp>
        <p:nvSpPr>
          <p:cNvPr id="28" name="Google Shape;28;p11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6-Company TImeline Slide 01">
  <p:cSld name="06-Company TImeline Slide 0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>
            <a:spLocks noGrp="1"/>
          </p:cNvSpPr>
          <p:nvPr>
            <p:ph type="pic" idx="2"/>
          </p:nvPr>
        </p:nvSpPr>
        <p:spPr>
          <a:xfrm>
            <a:off x="10100109" y="4910963"/>
            <a:ext cx="4183782" cy="4183782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31;p12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7-Company TImeline Slide 02">
  <p:cSld name="07-Company TImeline Slide 02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3"/>
          <p:cNvSpPr>
            <a:spLocks noGrp="1"/>
          </p:cNvSpPr>
          <p:nvPr>
            <p:ph type="pic" idx="2"/>
          </p:nvPr>
        </p:nvSpPr>
        <p:spPr>
          <a:xfrm>
            <a:off x="10100109" y="1646238"/>
            <a:ext cx="4183782" cy="4183782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13"/>
          <p:cNvSpPr>
            <a:spLocks noGrp="1"/>
          </p:cNvSpPr>
          <p:nvPr>
            <p:ph type="pic" idx="3"/>
          </p:nvPr>
        </p:nvSpPr>
        <p:spPr>
          <a:xfrm>
            <a:off x="10100109" y="6785061"/>
            <a:ext cx="4183782" cy="4183782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13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8-Company TImeline Slide 03">
  <p:cSld name="08-Company TImeline Slide 03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>
            <a:spLocks noGrp="1"/>
          </p:cNvSpPr>
          <p:nvPr>
            <p:ph type="pic" idx="2"/>
          </p:nvPr>
        </p:nvSpPr>
        <p:spPr>
          <a:xfrm>
            <a:off x="10100109" y="4091055"/>
            <a:ext cx="4183782" cy="4183782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14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9-Our Success Slide">
  <p:cSld name="09-Our Success Slid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5"/>
          <p:cNvSpPr>
            <a:spLocks noGrp="1"/>
          </p:cNvSpPr>
          <p:nvPr>
            <p:ph type="pic" idx="2"/>
          </p:nvPr>
        </p:nvSpPr>
        <p:spPr>
          <a:xfrm>
            <a:off x="12649200" y="5354283"/>
            <a:ext cx="10058400" cy="6712305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5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0-Our Dedicated Team Slide">
  <p:cSld name="10-Our Dedicated Team Slid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6"/>
          <p:cNvSpPr>
            <a:spLocks noGrp="1"/>
          </p:cNvSpPr>
          <p:nvPr>
            <p:ph type="pic" idx="2"/>
          </p:nvPr>
        </p:nvSpPr>
        <p:spPr>
          <a:xfrm>
            <a:off x="9890564" y="1646239"/>
            <a:ext cx="2828800" cy="3473988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6"/>
          <p:cNvSpPr>
            <a:spLocks noGrp="1"/>
          </p:cNvSpPr>
          <p:nvPr>
            <p:ph type="pic" idx="3"/>
          </p:nvPr>
        </p:nvSpPr>
        <p:spPr>
          <a:xfrm>
            <a:off x="13219977" y="1646239"/>
            <a:ext cx="2828800" cy="3473988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16"/>
          <p:cNvSpPr>
            <a:spLocks noGrp="1"/>
          </p:cNvSpPr>
          <p:nvPr>
            <p:ph type="pic" idx="4"/>
          </p:nvPr>
        </p:nvSpPr>
        <p:spPr>
          <a:xfrm>
            <a:off x="16549388" y="1646239"/>
            <a:ext cx="2828800" cy="3473988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16"/>
          <p:cNvSpPr>
            <a:spLocks noGrp="1"/>
          </p:cNvSpPr>
          <p:nvPr>
            <p:ph type="pic" idx="5"/>
          </p:nvPr>
        </p:nvSpPr>
        <p:spPr>
          <a:xfrm>
            <a:off x="19878800" y="1646239"/>
            <a:ext cx="2828800" cy="3473988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16"/>
          <p:cNvSpPr>
            <a:spLocks noGrp="1"/>
          </p:cNvSpPr>
          <p:nvPr>
            <p:ph type="pic" idx="6"/>
          </p:nvPr>
        </p:nvSpPr>
        <p:spPr>
          <a:xfrm>
            <a:off x="9890564" y="7067831"/>
            <a:ext cx="2828800" cy="3473988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16"/>
          <p:cNvSpPr>
            <a:spLocks noGrp="1"/>
          </p:cNvSpPr>
          <p:nvPr>
            <p:ph type="pic" idx="7"/>
          </p:nvPr>
        </p:nvSpPr>
        <p:spPr>
          <a:xfrm>
            <a:off x="13219977" y="7067831"/>
            <a:ext cx="2828800" cy="3473988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16"/>
          <p:cNvSpPr>
            <a:spLocks noGrp="1"/>
          </p:cNvSpPr>
          <p:nvPr>
            <p:ph type="pic" idx="8"/>
          </p:nvPr>
        </p:nvSpPr>
        <p:spPr>
          <a:xfrm>
            <a:off x="16549388" y="7067831"/>
            <a:ext cx="2828800" cy="3473988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16"/>
          <p:cNvSpPr>
            <a:spLocks noGrp="1"/>
          </p:cNvSpPr>
          <p:nvPr>
            <p:ph type="pic" idx="9"/>
          </p:nvPr>
        </p:nvSpPr>
        <p:spPr>
          <a:xfrm>
            <a:off x="19878800" y="7067831"/>
            <a:ext cx="2828800" cy="3473988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16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1-Meet the Team Slide">
  <p:cSld name="11-Meet the Team Slide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7"/>
          <p:cNvSpPr>
            <a:spLocks noGrp="1"/>
          </p:cNvSpPr>
          <p:nvPr>
            <p:ph type="pic" idx="2"/>
          </p:nvPr>
        </p:nvSpPr>
        <p:spPr>
          <a:xfrm>
            <a:off x="8957996" y="2850917"/>
            <a:ext cx="3965418" cy="4867619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17"/>
          <p:cNvSpPr>
            <a:spLocks noGrp="1"/>
          </p:cNvSpPr>
          <p:nvPr>
            <p:ph type="pic" idx="3"/>
          </p:nvPr>
        </p:nvSpPr>
        <p:spPr>
          <a:xfrm>
            <a:off x="13850089" y="5965311"/>
            <a:ext cx="3965418" cy="4867619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17"/>
          <p:cNvSpPr>
            <a:spLocks noGrp="1"/>
          </p:cNvSpPr>
          <p:nvPr>
            <p:ph type="pic" idx="4"/>
          </p:nvPr>
        </p:nvSpPr>
        <p:spPr>
          <a:xfrm>
            <a:off x="18742181" y="2850917"/>
            <a:ext cx="3965418" cy="4867619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17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2-Meet the Team Experts Slide">
  <p:cSld name="12-Meet the Team Experts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>
            <a:spLocks noGrp="1"/>
          </p:cNvSpPr>
          <p:nvPr>
            <p:ph type="pic" idx="2"/>
          </p:nvPr>
        </p:nvSpPr>
        <p:spPr>
          <a:xfrm>
            <a:off x="8679516" y="1646238"/>
            <a:ext cx="3965418" cy="4867619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8"/>
          <p:cNvSpPr>
            <a:spLocks noGrp="1"/>
          </p:cNvSpPr>
          <p:nvPr>
            <p:ph type="pic" idx="3"/>
          </p:nvPr>
        </p:nvSpPr>
        <p:spPr>
          <a:xfrm>
            <a:off x="13710848" y="1646238"/>
            <a:ext cx="3965418" cy="4867619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18"/>
          <p:cNvSpPr>
            <a:spLocks noGrp="1"/>
          </p:cNvSpPr>
          <p:nvPr>
            <p:ph type="pic" idx="4"/>
          </p:nvPr>
        </p:nvSpPr>
        <p:spPr>
          <a:xfrm>
            <a:off x="18742180" y="1646238"/>
            <a:ext cx="3965418" cy="4867619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8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3-Meet the Crew Slide">
  <p:cSld name="13-Meet the Crew Slid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2827294" y="5675601"/>
            <a:ext cx="3965418" cy="48676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>
            <a:spLocks noGrp="1"/>
          </p:cNvSpPr>
          <p:nvPr>
            <p:ph type="pic" idx="3"/>
          </p:nvPr>
        </p:nvSpPr>
        <p:spPr>
          <a:xfrm>
            <a:off x="8132257" y="5675601"/>
            <a:ext cx="3965418" cy="4867619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9"/>
          <p:cNvSpPr>
            <a:spLocks noGrp="1"/>
          </p:cNvSpPr>
          <p:nvPr>
            <p:ph type="pic" idx="4"/>
          </p:nvPr>
        </p:nvSpPr>
        <p:spPr>
          <a:xfrm>
            <a:off x="13437220" y="5675601"/>
            <a:ext cx="3965418" cy="4867619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9"/>
          <p:cNvSpPr>
            <a:spLocks noGrp="1"/>
          </p:cNvSpPr>
          <p:nvPr>
            <p:ph type="pic" idx="5"/>
          </p:nvPr>
        </p:nvSpPr>
        <p:spPr>
          <a:xfrm>
            <a:off x="18742181" y="5675601"/>
            <a:ext cx="3965418" cy="4867619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9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4-Our Services">
  <p:cSld name="14-Our Service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>
            <a:spLocks noGrp="1"/>
          </p:cNvSpPr>
          <p:nvPr>
            <p:ph type="pic" idx="2"/>
          </p:nvPr>
        </p:nvSpPr>
        <p:spPr>
          <a:xfrm>
            <a:off x="2827294" y="5675601"/>
            <a:ext cx="4811204" cy="386303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0"/>
          <p:cNvSpPr>
            <a:spLocks noGrp="1"/>
          </p:cNvSpPr>
          <p:nvPr>
            <p:ph type="pic" idx="3"/>
          </p:nvPr>
        </p:nvSpPr>
        <p:spPr>
          <a:xfrm>
            <a:off x="7844476" y="5675601"/>
            <a:ext cx="4811204" cy="386303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20"/>
          <p:cNvSpPr>
            <a:spLocks noGrp="1"/>
          </p:cNvSpPr>
          <p:nvPr>
            <p:ph type="pic" idx="4"/>
          </p:nvPr>
        </p:nvSpPr>
        <p:spPr>
          <a:xfrm>
            <a:off x="12861661" y="5675601"/>
            <a:ext cx="4811204" cy="386303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20"/>
          <p:cNvSpPr>
            <a:spLocks noGrp="1"/>
          </p:cNvSpPr>
          <p:nvPr>
            <p:ph type="pic" idx="5"/>
          </p:nvPr>
        </p:nvSpPr>
        <p:spPr>
          <a:xfrm>
            <a:off x="17878845" y="5675601"/>
            <a:ext cx="4811204" cy="3863035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20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5-Slide with Two Narrow Pictures">
  <p:cSld name="15-Slide with Two Narrow Picture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>
            <a:spLocks noGrp="1"/>
          </p:cNvSpPr>
          <p:nvPr>
            <p:ph type="pic" idx="2"/>
          </p:nvPr>
        </p:nvSpPr>
        <p:spPr>
          <a:xfrm>
            <a:off x="17733492" y="1646238"/>
            <a:ext cx="4974107" cy="10420350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21"/>
          <p:cNvSpPr>
            <a:spLocks noGrp="1"/>
          </p:cNvSpPr>
          <p:nvPr>
            <p:ph type="pic" idx="3"/>
          </p:nvPr>
        </p:nvSpPr>
        <p:spPr>
          <a:xfrm>
            <a:off x="12551343" y="1646238"/>
            <a:ext cx="4974107" cy="1042035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21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6-Digital Image Slide">
  <p:cSld name="16-Digital Image Slid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>
            <a:spLocks noGrp="1"/>
          </p:cNvSpPr>
          <p:nvPr>
            <p:ph type="pic" idx="2"/>
          </p:nvPr>
        </p:nvSpPr>
        <p:spPr>
          <a:xfrm>
            <a:off x="7418145" y="1646238"/>
            <a:ext cx="5492541" cy="5993048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22"/>
          <p:cNvSpPr>
            <a:spLocks noGrp="1"/>
          </p:cNvSpPr>
          <p:nvPr>
            <p:ph type="pic" idx="3"/>
          </p:nvPr>
        </p:nvSpPr>
        <p:spPr>
          <a:xfrm>
            <a:off x="1676400" y="6073540"/>
            <a:ext cx="5492541" cy="5993048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22"/>
          <p:cNvSpPr>
            <a:spLocks noGrp="1"/>
          </p:cNvSpPr>
          <p:nvPr>
            <p:ph type="pic" idx="4"/>
          </p:nvPr>
        </p:nvSpPr>
        <p:spPr>
          <a:xfrm>
            <a:off x="1676400" y="1646238"/>
            <a:ext cx="5492541" cy="4215203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22"/>
          <p:cNvSpPr>
            <a:spLocks noGrp="1"/>
          </p:cNvSpPr>
          <p:nvPr>
            <p:ph type="pic" idx="5"/>
          </p:nvPr>
        </p:nvSpPr>
        <p:spPr>
          <a:xfrm>
            <a:off x="7418144" y="7851385"/>
            <a:ext cx="5492541" cy="4215203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22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7-Design Process Slide">
  <p:cSld name="17-Design Process Slid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3"/>
          <p:cNvSpPr>
            <a:spLocks noGrp="1"/>
          </p:cNvSpPr>
          <p:nvPr>
            <p:ph type="pic" idx="2"/>
          </p:nvPr>
        </p:nvSpPr>
        <p:spPr>
          <a:xfrm>
            <a:off x="1676400" y="0"/>
            <a:ext cx="6024607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23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8-Design &amp; Print Slide">
  <p:cSld name="18-Design &amp; Print Slide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4"/>
          <p:cNvSpPr>
            <a:spLocks noGrp="1"/>
          </p:cNvSpPr>
          <p:nvPr>
            <p:ph type="pic" idx="2"/>
          </p:nvPr>
        </p:nvSpPr>
        <p:spPr>
          <a:xfrm>
            <a:off x="9020548" y="1756"/>
            <a:ext cx="6663989" cy="10056644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24"/>
          <p:cNvSpPr>
            <a:spLocks noGrp="1"/>
          </p:cNvSpPr>
          <p:nvPr>
            <p:ph type="pic" idx="3"/>
          </p:nvPr>
        </p:nvSpPr>
        <p:spPr>
          <a:xfrm>
            <a:off x="16043611" y="3659356"/>
            <a:ext cx="6663989" cy="10056644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24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9-Photography Slide">
  <p:cSld name="19-Photography Slid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5"/>
          <p:cNvSpPr>
            <a:spLocks noGrp="1"/>
          </p:cNvSpPr>
          <p:nvPr>
            <p:ph type="pic" idx="2"/>
          </p:nvPr>
        </p:nvSpPr>
        <p:spPr>
          <a:xfrm>
            <a:off x="1676400" y="1646238"/>
            <a:ext cx="21031201" cy="120697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93" name="Google Shape;93;p25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0-Our Studio SLide">
  <p:cSld name="20-Our Studio SLid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6"/>
          <p:cNvSpPr>
            <a:spLocks noGrp="1"/>
          </p:cNvSpPr>
          <p:nvPr>
            <p:ph type="pic" idx="2"/>
          </p:nvPr>
        </p:nvSpPr>
        <p:spPr>
          <a:xfrm>
            <a:off x="0" y="0"/>
            <a:ext cx="6819900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26"/>
          <p:cNvSpPr>
            <a:spLocks noGrp="1"/>
          </p:cNvSpPr>
          <p:nvPr>
            <p:ph type="pic" idx="3"/>
          </p:nvPr>
        </p:nvSpPr>
        <p:spPr>
          <a:xfrm>
            <a:off x="7115946" y="0"/>
            <a:ext cx="6819900" cy="6709978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26"/>
          <p:cNvSpPr>
            <a:spLocks noGrp="1"/>
          </p:cNvSpPr>
          <p:nvPr>
            <p:ph type="pic" idx="4"/>
          </p:nvPr>
        </p:nvSpPr>
        <p:spPr>
          <a:xfrm>
            <a:off x="7115946" y="7000240"/>
            <a:ext cx="6819900" cy="671576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1-Customer Testemonials Slide">
  <p:cSld name="21-Customer Testemonials Slid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7"/>
          <p:cNvSpPr>
            <a:spLocks noGrp="1"/>
          </p:cNvSpPr>
          <p:nvPr>
            <p:ph type="pic" idx="2"/>
          </p:nvPr>
        </p:nvSpPr>
        <p:spPr>
          <a:xfrm>
            <a:off x="2827293" y="7373188"/>
            <a:ext cx="3203409" cy="3203409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27"/>
          <p:cNvSpPr>
            <a:spLocks noGrp="1"/>
          </p:cNvSpPr>
          <p:nvPr>
            <p:ph type="pic" idx="3"/>
          </p:nvPr>
        </p:nvSpPr>
        <p:spPr>
          <a:xfrm>
            <a:off x="13775555" y="7373188"/>
            <a:ext cx="3203409" cy="3203409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27"/>
          <p:cNvSpPr>
            <a:spLocks noGrp="1"/>
          </p:cNvSpPr>
          <p:nvPr>
            <p:ph type="pic" idx="4"/>
          </p:nvPr>
        </p:nvSpPr>
        <p:spPr>
          <a:xfrm>
            <a:off x="13775555" y="1646238"/>
            <a:ext cx="3203409" cy="3203409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27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2-Slide with Right Picture">
  <p:cSld name="22-Slide with Right Pictur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8"/>
          <p:cNvSpPr>
            <a:spLocks noGrp="1"/>
          </p:cNvSpPr>
          <p:nvPr>
            <p:ph type="pic" idx="2"/>
          </p:nvPr>
        </p:nvSpPr>
        <p:spPr>
          <a:xfrm>
            <a:off x="11933407" y="1646238"/>
            <a:ext cx="10774194" cy="10438327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28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3-Slide with Left Picture">
  <p:cSld name="23-Slide with Left Picture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9"/>
          <p:cNvSpPr>
            <a:spLocks noGrp="1"/>
          </p:cNvSpPr>
          <p:nvPr>
            <p:ph type="pic" idx="2"/>
          </p:nvPr>
        </p:nvSpPr>
        <p:spPr>
          <a:xfrm>
            <a:off x="1676400" y="1646238"/>
            <a:ext cx="9229021" cy="10438327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9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4-Our Portfolio">
  <p:cSld name="24-Our Portfolio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0"/>
          <p:cNvSpPr>
            <a:spLocks noGrp="1"/>
          </p:cNvSpPr>
          <p:nvPr>
            <p:ph type="pic" idx="2"/>
          </p:nvPr>
        </p:nvSpPr>
        <p:spPr>
          <a:xfrm>
            <a:off x="14688152" y="1646238"/>
            <a:ext cx="8019449" cy="10438327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30"/>
          <p:cNvSpPr>
            <a:spLocks noGrp="1"/>
          </p:cNvSpPr>
          <p:nvPr>
            <p:ph type="pic" idx="3"/>
          </p:nvPr>
        </p:nvSpPr>
        <p:spPr>
          <a:xfrm>
            <a:off x="8182275" y="5871411"/>
            <a:ext cx="6159501" cy="3928074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30"/>
          <p:cNvSpPr>
            <a:spLocks noGrp="1"/>
          </p:cNvSpPr>
          <p:nvPr>
            <p:ph type="pic" idx="4"/>
          </p:nvPr>
        </p:nvSpPr>
        <p:spPr>
          <a:xfrm>
            <a:off x="1663700" y="8170991"/>
            <a:ext cx="6159501" cy="3928074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30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5-Photo Gallery Slide 01">
  <p:cSld name="25-Photo Gallery Slide 01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1"/>
          <p:cNvSpPr>
            <a:spLocks noGrp="1"/>
          </p:cNvSpPr>
          <p:nvPr>
            <p:ph type="pic" idx="2"/>
          </p:nvPr>
        </p:nvSpPr>
        <p:spPr>
          <a:xfrm>
            <a:off x="1676401" y="1646238"/>
            <a:ext cx="10411881" cy="10420350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31"/>
          <p:cNvSpPr>
            <a:spLocks noGrp="1"/>
          </p:cNvSpPr>
          <p:nvPr>
            <p:ph type="pic" idx="3"/>
          </p:nvPr>
        </p:nvSpPr>
        <p:spPr>
          <a:xfrm>
            <a:off x="12295719" y="1646238"/>
            <a:ext cx="10411881" cy="10420350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31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6-Photo Gallery Slide 02">
  <p:cSld name="26-Photo Gallery Slide 02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2"/>
          <p:cNvSpPr>
            <a:spLocks noGrp="1"/>
          </p:cNvSpPr>
          <p:nvPr>
            <p:ph type="pic" idx="2"/>
          </p:nvPr>
        </p:nvSpPr>
        <p:spPr>
          <a:xfrm>
            <a:off x="1676401" y="6962268"/>
            <a:ext cx="10411881" cy="5104319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32"/>
          <p:cNvSpPr>
            <a:spLocks noGrp="1"/>
          </p:cNvSpPr>
          <p:nvPr>
            <p:ph type="pic" idx="3"/>
          </p:nvPr>
        </p:nvSpPr>
        <p:spPr>
          <a:xfrm>
            <a:off x="12295719" y="1646238"/>
            <a:ext cx="10411881" cy="5104319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32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7-Photo Gallery Slide 03">
  <p:cSld name="27-Photo Gallery Slide 03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3"/>
          <p:cNvSpPr>
            <a:spLocks noGrp="1"/>
          </p:cNvSpPr>
          <p:nvPr>
            <p:ph type="pic" idx="2"/>
          </p:nvPr>
        </p:nvSpPr>
        <p:spPr>
          <a:xfrm>
            <a:off x="1676401" y="1646238"/>
            <a:ext cx="6872111" cy="6900996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33"/>
          <p:cNvSpPr>
            <a:spLocks noGrp="1"/>
          </p:cNvSpPr>
          <p:nvPr>
            <p:ph type="pic" idx="3"/>
          </p:nvPr>
        </p:nvSpPr>
        <p:spPr>
          <a:xfrm>
            <a:off x="15835489" y="1646238"/>
            <a:ext cx="6872111" cy="6900996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33"/>
          <p:cNvSpPr>
            <a:spLocks noGrp="1"/>
          </p:cNvSpPr>
          <p:nvPr>
            <p:ph type="pic" idx="4"/>
          </p:nvPr>
        </p:nvSpPr>
        <p:spPr>
          <a:xfrm>
            <a:off x="8755944" y="1646238"/>
            <a:ext cx="6872111" cy="6900996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33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8-Photo Gallery Slide 04">
  <p:cSld name="28-Photo Gallery Slide 04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4"/>
          <p:cNvSpPr>
            <a:spLocks noGrp="1"/>
          </p:cNvSpPr>
          <p:nvPr>
            <p:ph type="pic" idx="2"/>
          </p:nvPr>
        </p:nvSpPr>
        <p:spPr>
          <a:xfrm>
            <a:off x="8755945" y="1646238"/>
            <a:ext cx="6872111" cy="5104319"/>
          </a:xfrm>
          <a:prstGeom prst="rect">
            <a:avLst/>
          </a:prstGeom>
          <a:noFill/>
          <a:ln>
            <a:noFill/>
          </a:ln>
        </p:spPr>
      </p:sp>
      <p:sp>
        <p:nvSpPr>
          <p:cNvPr id="129" name="Google Shape;129;p34"/>
          <p:cNvSpPr>
            <a:spLocks noGrp="1"/>
          </p:cNvSpPr>
          <p:nvPr>
            <p:ph type="pic" idx="3"/>
          </p:nvPr>
        </p:nvSpPr>
        <p:spPr>
          <a:xfrm>
            <a:off x="15835489" y="6962269"/>
            <a:ext cx="6872111" cy="5104319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34"/>
          <p:cNvSpPr>
            <a:spLocks noGrp="1"/>
          </p:cNvSpPr>
          <p:nvPr>
            <p:ph type="pic" idx="4"/>
          </p:nvPr>
        </p:nvSpPr>
        <p:spPr>
          <a:xfrm>
            <a:off x="1676400" y="6962269"/>
            <a:ext cx="6872111" cy="5104319"/>
          </a:xfrm>
          <a:prstGeom prst="rect">
            <a:avLst/>
          </a:prstGeom>
          <a:noFill/>
          <a:ln>
            <a:noFill/>
          </a:ln>
        </p:spPr>
      </p:sp>
      <p:sp>
        <p:nvSpPr>
          <p:cNvPr id="131" name="Google Shape;131;p34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9-Photo Gallery Slide 05">
  <p:cSld name="29-Photo Gallery Slide 05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5"/>
          <p:cNvSpPr>
            <a:spLocks noGrp="1"/>
          </p:cNvSpPr>
          <p:nvPr>
            <p:ph type="pic" idx="2"/>
          </p:nvPr>
        </p:nvSpPr>
        <p:spPr>
          <a:xfrm>
            <a:off x="17605377" y="1646238"/>
            <a:ext cx="5102224" cy="10420350"/>
          </a:xfrm>
          <a:prstGeom prst="rect">
            <a:avLst/>
          </a:prstGeom>
          <a:noFill/>
          <a:ln>
            <a:noFill/>
          </a:ln>
        </p:spPr>
      </p:sp>
      <p:sp>
        <p:nvSpPr>
          <p:cNvPr id="134" name="Google Shape;134;p35"/>
          <p:cNvSpPr>
            <a:spLocks noGrp="1"/>
          </p:cNvSpPr>
          <p:nvPr>
            <p:ph type="pic" idx="3"/>
          </p:nvPr>
        </p:nvSpPr>
        <p:spPr>
          <a:xfrm>
            <a:off x="12295719" y="1646238"/>
            <a:ext cx="5102224" cy="10420350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35"/>
          <p:cNvSpPr>
            <a:spLocks noGrp="1"/>
          </p:cNvSpPr>
          <p:nvPr>
            <p:ph type="pic" idx="4"/>
          </p:nvPr>
        </p:nvSpPr>
        <p:spPr>
          <a:xfrm>
            <a:off x="6986058" y="1646238"/>
            <a:ext cx="5102224" cy="10420350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Google Shape;136;p35"/>
          <p:cNvSpPr>
            <a:spLocks noGrp="1"/>
          </p:cNvSpPr>
          <p:nvPr>
            <p:ph type="pic" idx="5"/>
          </p:nvPr>
        </p:nvSpPr>
        <p:spPr>
          <a:xfrm>
            <a:off x="1676398" y="1646238"/>
            <a:ext cx="5102224" cy="10420350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35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0-Photo Gallery Slide 06">
  <p:cSld name="30-Photo Gallery Slide 06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>
            <a:spLocks noGrp="1"/>
          </p:cNvSpPr>
          <p:nvPr>
            <p:ph type="pic" idx="2"/>
          </p:nvPr>
        </p:nvSpPr>
        <p:spPr>
          <a:xfrm>
            <a:off x="12295717" y="1646238"/>
            <a:ext cx="10411883" cy="5083728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36"/>
          <p:cNvSpPr>
            <a:spLocks noGrp="1"/>
          </p:cNvSpPr>
          <p:nvPr>
            <p:ph type="pic" idx="3"/>
          </p:nvPr>
        </p:nvSpPr>
        <p:spPr>
          <a:xfrm>
            <a:off x="1676401" y="1646238"/>
            <a:ext cx="10411883" cy="5083728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36"/>
          <p:cNvSpPr>
            <a:spLocks noGrp="1"/>
          </p:cNvSpPr>
          <p:nvPr>
            <p:ph type="pic" idx="4"/>
          </p:nvPr>
        </p:nvSpPr>
        <p:spPr>
          <a:xfrm>
            <a:off x="1676401" y="6991845"/>
            <a:ext cx="6872111" cy="5083728"/>
          </a:xfrm>
          <a:prstGeom prst="rect">
            <a:avLst/>
          </a:prstGeom>
          <a:noFill/>
          <a:ln>
            <a:noFill/>
          </a:ln>
        </p:spPr>
      </p:sp>
      <p:sp>
        <p:nvSpPr>
          <p:cNvPr id="142" name="Google Shape;142;p36"/>
          <p:cNvSpPr>
            <a:spLocks noGrp="1"/>
          </p:cNvSpPr>
          <p:nvPr>
            <p:ph type="pic" idx="5"/>
          </p:nvPr>
        </p:nvSpPr>
        <p:spPr>
          <a:xfrm>
            <a:off x="15835489" y="6991845"/>
            <a:ext cx="6872111" cy="5083728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6"/>
          <p:cNvSpPr>
            <a:spLocks noGrp="1"/>
          </p:cNvSpPr>
          <p:nvPr>
            <p:ph type="pic" idx="6"/>
          </p:nvPr>
        </p:nvSpPr>
        <p:spPr>
          <a:xfrm>
            <a:off x="8755945" y="6991845"/>
            <a:ext cx="6872111" cy="5083728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36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1-Photo Gallery Slide 07">
  <p:cSld name="31-Photo Gallery Slide 07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7"/>
          <p:cNvSpPr>
            <a:spLocks noGrp="1"/>
          </p:cNvSpPr>
          <p:nvPr>
            <p:ph type="pic" idx="2"/>
          </p:nvPr>
        </p:nvSpPr>
        <p:spPr>
          <a:xfrm>
            <a:off x="15835488" y="1646238"/>
            <a:ext cx="6872112" cy="5083728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37"/>
          <p:cNvSpPr>
            <a:spLocks noGrp="1"/>
          </p:cNvSpPr>
          <p:nvPr>
            <p:ph type="pic" idx="3"/>
          </p:nvPr>
        </p:nvSpPr>
        <p:spPr>
          <a:xfrm>
            <a:off x="8755944" y="1646238"/>
            <a:ext cx="6872112" cy="5083728"/>
          </a:xfrm>
          <a:prstGeom prst="rect">
            <a:avLst/>
          </a:prstGeom>
          <a:noFill/>
          <a:ln>
            <a:noFill/>
          </a:ln>
        </p:spPr>
      </p:sp>
      <p:sp>
        <p:nvSpPr>
          <p:cNvPr id="148" name="Google Shape;148;p37"/>
          <p:cNvSpPr>
            <a:spLocks noGrp="1"/>
          </p:cNvSpPr>
          <p:nvPr>
            <p:ph type="pic" idx="4"/>
          </p:nvPr>
        </p:nvSpPr>
        <p:spPr>
          <a:xfrm>
            <a:off x="1676401" y="1646238"/>
            <a:ext cx="6872112" cy="5083728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37"/>
          <p:cNvSpPr>
            <a:spLocks noGrp="1"/>
          </p:cNvSpPr>
          <p:nvPr>
            <p:ph type="pic" idx="5"/>
          </p:nvPr>
        </p:nvSpPr>
        <p:spPr>
          <a:xfrm>
            <a:off x="15835488" y="6958873"/>
            <a:ext cx="6872112" cy="5083728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37"/>
          <p:cNvSpPr>
            <a:spLocks noGrp="1"/>
          </p:cNvSpPr>
          <p:nvPr>
            <p:ph type="pic" idx="6"/>
          </p:nvPr>
        </p:nvSpPr>
        <p:spPr>
          <a:xfrm>
            <a:off x="8755944" y="6958873"/>
            <a:ext cx="6872112" cy="5083728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37"/>
          <p:cNvSpPr>
            <a:spLocks noGrp="1"/>
          </p:cNvSpPr>
          <p:nvPr>
            <p:ph type="pic" idx="7"/>
          </p:nvPr>
        </p:nvSpPr>
        <p:spPr>
          <a:xfrm>
            <a:off x="1676401" y="6958873"/>
            <a:ext cx="6872112" cy="5083728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37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2-Photo Gallery Slide 08">
  <p:cSld name="32-Photo Gallery Slide 08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8"/>
          <p:cNvSpPr>
            <a:spLocks noGrp="1"/>
          </p:cNvSpPr>
          <p:nvPr>
            <p:ph type="pic" idx="2"/>
          </p:nvPr>
        </p:nvSpPr>
        <p:spPr>
          <a:xfrm>
            <a:off x="1676401" y="1646238"/>
            <a:ext cx="6872112" cy="4271287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38"/>
          <p:cNvSpPr>
            <a:spLocks noGrp="1"/>
          </p:cNvSpPr>
          <p:nvPr>
            <p:ph type="pic" idx="3"/>
          </p:nvPr>
        </p:nvSpPr>
        <p:spPr>
          <a:xfrm>
            <a:off x="1676401" y="6155450"/>
            <a:ext cx="6872112" cy="5888679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38"/>
          <p:cNvSpPr>
            <a:spLocks noGrp="1"/>
          </p:cNvSpPr>
          <p:nvPr>
            <p:ph type="pic" idx="4"/>
          </p:nvPr>
        </p:nvSpPr>
        <p:spPr>
          <a:xfrm>
            <a:off x="15835488" y="1646236"/>
            <a:ext cx="6872112" cy="5888679"/>
          </a:xfrm>
          <a:prstGeom prst="rect">
            <a:avLst/>
          </a:prstGeom>
          <a:noFill/>
          <a:ln>
            <a:noFill/>
          </a:ln>
        </p:spPr>
      </p:sp>
      <p:sp>
        <p:nvSpPr>
          <p:cNvPr id="157" name="Google Shape;157;p38"/>
          <p:cNvSpPr>
            <a:spLocks noGrp="1"/>
          </p:cNvSpPr>
          <p:nvPr>
            <p:ph type="pic" idx="5"/>
          </p:nvPr>
        </p:nvSpPr>
        <p:spPr>
          <a:xfrm>
            <a:off x="15835488" y="7772842"/>
            <a:ext cx="6872112" cy="4271287"/>
          </a:xfrm>
          <a:prstGeom prst="rect">
            <a:avLst/>
          </a:prstGeom>
          <a:noFill/>
          <a:ln>
            <a:noFill/>
          </a:ln>
        </p:spPr>
      </p:sp>
      <p:sp>
        <p:nvSpPr>
          <p:cNvPr id="158" name="Google Shape;158;p38"/>
          <p:cNvSpPr>
            <a:spLocks noGrp="1"/>
          </p:cNvSpPr>
          <p:nvPr>
            <p:ph type="pic" idx="6"/>
          </p:nvPr>
        </p:nvSpPr>
        <p:spPr>
          <a:xfrm>
            <a:off x="8735292" y="1646236"/>
            <a:ext cx="6872112" cy="10397893"/>
          </a:xfrm>
          <a:prstGeom prst="rect">
            <a:avLst/>
          </a:prstGeom>
          <a:noFill/>
          <a:ln>
            <a:noFill/>
          </a:ln>
        </p:spPr>
      </p:sp>
      <p:sp>
        <p:nvSpPr>
          <p:cNvPr id="159" name="Google Shape;159;p38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3-Photo Gallery Slide 09">
  <p:cSld name="33-Photo Gallery Slide 09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9"/>
          <p:cNvSpPr>
            <a:spLocks noGrp="1"/>
          </p:cNvSpPr>
          <p:nvPr>
            <p:ph type="pic" idx="2"/>
          </p:nvPr>
        </p:nvSpPr>
        <p:spPr>
          <a:xfrm>
            <a:off x="1676401" y="1646238"/>
            <a:ext cx="5102224" cy="5133181"/>
          </a:xfrm>
          <a:prstGeom prst="rect">
            <a:avLst/>
          </a:prstGeom>
          <a:noFill/>
          <a:ln>
            <a:noFill/>
          </a:ln>
        </p:spPr>
      </p:sp>
      <p:sp>
        <p:nvSpPr>
          <p:cNvPr id="162" name="Google Shape;162;p39"/>
          <p:cNvSpPr>
            <a:spLocks noGrp="1"/>
          </p:cNvSpPr>
          <p:nvPr>
            <p:ph type="pic" idx="3"/>
          </p:nvPr>
        </p:nvSpPr>
        <p:spPr>
          <a:xfrm>
            <a:off x="17605377" y="1646238"/>
            <a:ext cx="5102224" cy="5133181"/>
          </a:xfrm>
          <a:prstGeom prst="rect">
            <a:avLst/>
          </a:prstGeom>
          <a:noFill/>
          <a:ln>
            <a:noFill/>
          </a:ln>
        </p:spPr>
      </p:sp>
      <p:sp>
        <p:nvSpPr>
          <p:cNvPr id="163" name="Google Shape;163;p39"/>
          <p:cNvSpPr>
            <a:spLocks noGrp="1"/>
          </p:cNvSpPr>
          <p:nvPr>
            <p:ph type="pic" idx="4"/>
          </p:nvPr>
        </p:nvSpPr>
        <p:spPr>
          <a:xfrm>
            <a:off x="12295717" y="1646238"/>
            <a:ext cx="5102224" cy="5133181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39"/>
          <p:cNvSpPr>
            <a:spLocks noGrp="1"/>
          </p:cNvSpPr>
          <p:nvPr>
            <p:ph type="pic" idx="5"/>
          </p:nvPr>
        </p:nvSpPr>
        <p:spPr>
          <a:xfrm>
            <a:off x="6986059" y="1646238"/>
            <a:ext cx="5102224" cy="5133181"/>
          </a:xfrm>
          <a:prstGeom prst="rect">
            <a:avLst/>
          </a:prstGeom>
          <a:noFill/>
          <a:ln>
            <a:noFill/>
          </a:ln>
        </p:spPr>
      </p:sp>
      <p:sp>
        <p:nvSpPr>
          <p:cNvPr id="165" name="Google Shape;165;p39"/>
          <p:cNvSpPr>
            <a:spLocks noGrp="1"/>
          </p:cNvSpPr>
          <p:nvPr>
            <p:ph type="pic" idx="6"/>
          </p:nvPr>
        </p:nvSpPr>
        <p:spPr>
          <a:xfrm>
            <a:off x="1676401" y="6933407"/>
            <a:ext cx="5102224" cy="5133181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39"/>
          <p:cNvSpPr>
            <a:spLocks noGrp="1"/>
          </p:cNvSpPr>
          <p:nvPr>
            <p:ph type="pic" idx="7"/>
          </p:nvPr>
        </p:nvSpPr>
        <p:spPr>
          <a:xfrm>
            <a:off x="17605377" y="6933407"/>
            <a:ext cx="5102224" cy="5133181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39"/>
          <p:cNvSpPr>
            <a:spLocks noGrp="1"/>
          </p:cNvSpPr>
          <p:nvPr>
            <p:ph type="pic" idx="8"/>
          </p:nvPr>
        </p:nvSpPr>
        <p:spPr>
          <a:xfrm>
            <a:off x="12295717" y="6933407"/>
            <a:ext cx="5102224" cy="5133181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39"/>
          <p:cNvSpPr>
            <a:spLocks noGrp="1"/>
          </p:cNvSpPr>
          <p:nvPr>
            <p:ph type="pic" idx="9"/>
          </p:nvPr>
        </p:nvSpPr>
        <p:spPr>
          <a:xfrm>
            <a:off x="6986059" y="6933407"/>
            <a:ext cx="5102224" cy="5133181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39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4-Portfolio Section Slide">
  <p:cSld name="34-Portfolio Section Slide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0"/>
          <p:cNvSpPr>
            <a:spLocks noGrp="1"/>
          </p:cNvSpPr>
          <p:nvPr>
            <p:ph type="pic" idx="2"/>
          </p:nvPr>
        </p:nvSpPr>
        <p:spPr>
          <a:xfrm>
            <a:off x="14464580" y="5660195"/>
            <a:ext cx="7868996" cy="4931750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40"/>
          <p:cNvSpPr>
            <a:spLocks noGrp="1"/>
          </p:cNvSpPr>
          <p:nvPr>
            <p:ph type="pic" idx="3"/>
          </p:nvPr>
        </p:nvSpPr>
        <p:spPr>
          <a:xfrm>
            <a:off x="11118103" y="5023564"/>
            <a:ext cx="3452330" cy="4612560"/>
          </a:xfrm>
          <a:prstGeom prst="rect">
            <a:avLst/>
          </a:prstGeom>
          <a:noFill/>
          <a:ln>
            <a:noFill/>
          </a:ln>
        </p:spPr>
      </p:sp>
      <p:sp>
        <p:nvSpPr>
          <p:cNvPr id="173" name="Google Shape;173;p40"/>
          <p:cNvSpPr>
            <a:spLocks noGrp="1"/>
          </p:cNvSpPr>
          <p:nvPr>
            <p:ph type="pic" idx="4"/>
          </p:nvPr>
        </p:nvSpPr>
        <p:spPr>
          <a:xfrm>
            <a:off x="9967142" y="8106820"/>
            <a:ext cx="1487487" cy="263150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5-Mobile App in The Hand Slide">
  <p:cSld name="35-Mobile App in The Hand Slide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1"/>
          <p:cNvSpPr>
            <a:spLocks noGrp="1"/>
          </p:cNvSpPr>
          <p:nvPr>
            <p:ph type="pic" idx="2"/>
          </p:nvPr>
        </p:nvSpPr>
        <p:spPr>
          <a:xfrm>
            <a:off x="16846552" y="2578101"/>
            <a:ext cx="3177116" cy="560705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41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7" name="Google Shape;177;p41"/>
          <p:cNvSpPr txBox="1"/>
          <p:nvPr/>
        </p:nvSpPr>
        <p:spPr>
          <a:xfrm>
            <a:off x="481263" y="68103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6-Project Showcase Slide">
  <p:cSld name="36-Project Showcase Slide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2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80" name="Google Shape;180;p42"/>
          <p:cNvSpPr>
            <a:spLocks noGrp="1"/>
          </p:cNvSpPr>
          <p:nvPr>
            <p:ph type="pic" idx="2"/>
          </p:nvPr>
        </p:nvSpPr>
        <p:spPr>
          <a:xfrm>
            <a:off x="6847909" y="4374834"/>
            <a:ext cx="10688251" cy="670464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7-App Features Slide">
  <p:cSld name="37-App Features Slide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3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83" name="Google Shape;183;p43"/>
          <p:cNvSpPr>
            <a:spLocks noGrp="1"/>
          </p:cNvSpPr>
          <p:nvPr>
            <p:ph type="pic" idx="2"/>
          </p:nvPr>
        </p:nvSpPr>
        <p:spPr>
          <a:xfrm>
            <a:off x="2366433" y="2927350"/>
            <a:ext cx="4444999" cy="7861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8-App in Watch Slide">
  <p:cSld name="38-App in Watch Slide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4"/>
          <p:cNvSpPr>
            <a:spLocks noGrp="1"/>
          </p:cNvSpPr>
          <p:nvPr>
            <p:ph type="pic" idx="2"/>
          </p:nvPr>
        </p:nvSpPr>
        <p:spPr>
          <a:xfrm>
            <a:off x="10414002" y="4572000"/>
            <a:ext cx="3718558" cy="4657514"/>
          </a:xfrm>
          <a:prstGeom prst="rect">
            <a:avLst/>
          </a:prstGeom>
          <a:noFill/>
          <a:ln>
            <a:noFill/>
          </a:ln>
        </p:spPr>
      </p:sp>
      <p:sp>
        <p:nvSpPr>
          <p:cNvPr id="186" name="Google Shape;186;p44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9-App Design Mockup Slide">
  <p:cSld name="39-App Design Mockup Slide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5"/>
          <p:cNvSpPr>
            <a:spLocks noGrp="1"/>
          </p:cNvSpPr>
          <p:nvPr>
            <p:ph type="pic" idx="2"/>
          </p:nvPr>
        </p:nvSpPr>
        <p:spPr>
          <a:xfrm>
            <a:off x="10020301" y="2929467"/>
            <a:ext cx="4444999" cy="7861300"/>
          </a:xfrm>
          <a:prstGeom prst="rect">
            <a:avLst/>
          </a:prstGeom>
          <a:noFill/>
          <a:ln>
            <a:noFill/>
          </a:ln>
        </p:spPr>
      </p:sp>
      <p:sp>
        <p:nvSpPr>
          <p:cNvPr id="189" name="Google Shape;189;p45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0-Portfolio in Macbook Slide">
  <p:cSld name="40-Portfolio in Macbook Slide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6"/>
          <p:cNvSpPr>
            <a:spLocks noGrp="1"/>
          </p:cNvSpPr>
          <p:nvPr>
            <p:ph type="pic" idx="2"/>
          </p:nvPr>
        </p:nvSpPr>
        <p:spPr>
          <a:xfrm>
            <a:off x="3623446" y="3017672"/>
            <a:ext cx="11057753" cy="6926428"/>
          </a:xfrm>
          <a:prstGeom prst="rect">
            <a:avLst/>
          </a:prstGeom>
          <a:noFill/>
          <a:ln>
            <a:noFill/>
          </a:ln>
        </p:spPr>
      </p:sp>
      <p:sp>
        <p:nvSpPr>
          <p:cNvPr id="192" name="Google Shape;192;p46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1-Macbook &amp; iPhone Mockup Slide">
  <p:cSld name="41-Macbook &amp; iPhone Mockup Slid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7"/>
          <p:cNvSpPr>
            <a:spLocks noGrp="1"/>
          </p:cNvSpPr>
          <p:nvPr>
            <p:ph type="pic" idx="2"/>
          </p:nvPr>
        </p:nvSpPr>
        <p:spPr>
          <a:xfrm>
            <a:off x="-1460500" y="3395133"/>
            <a:ext cx="10024533" cy="6256867"/>
          </a:xfrm>
          <a:prstGeom prst="rect">
            <a:avLst/>
          </a:prstGeom>
          <a:noFill/>
          <a:ln>
            <a:noFill/>
          </a:ln>
        </p:spPr>
      </p:sp>
      <p:sp>
        <p:nvSpPr>
          <p:cNvPr id="195" name="Google Shape;195;p47"/>
          <p:cNvSpPr>
            <a:spLocks noGrp="1"/>
          </p:cNvSpPr>
          <p:nvPr>
            <p:ph type="pic" idx="3"/>
          </p:nvPr>
        </p:nvSpPr>
        <p:spPr>
          <a:xfrm>
            <a:off x="7736177" y="6424082"/>
            <a:ext cx="3270490" cy="578485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2-Web Design &amp; Development Slide">
  <p:cSld name="42-Web Design &amp; Development Slide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8"/>
          <p:cNvSpPr>
            <a:spLocks noGrp="1"/>
          </p:cNvSpPr>
          <p:nvPr>
            <p:ph type="pic" idx="2"/>
          </p:nvPr>
        </p:nvSpPr>
        <p:spPr>
          <a:xfrm>
            <a:off x="14291327" y="2840682"/>
            <a:ext cx="7868996" cy="493175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48"/>
          <p:cNvSpPr>
            <a:spLocks noGrp="1"/>
          </p:cNvSpPr>
          <p:nvPr>
            <p:ph type="pic" idx="3"/>
          </p:nvPr>
        </p:nvSpPr>
        <p:spPr>
          <a:xfrm>
            <a:off x="13159194" y="5839572"/>
            <a:ext cx="3452330" cy="461256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48"/>
          <p:cNvSpPr>
            <a:spLocks noGrp="1"/>
          </p:cNvSpPr>
          <p:nvPr>
            <p:ph type="pic" idx="4"/>
          </p:nvPr>
        </p:nvSpPr>
        <p:spPr>
          <a:xfrm>
            <a:off x="12012678" y="8920766"/>
            <a:ext cx="1487487" cy="2631505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48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3-Portfolio in iMac Slide">
  <p:cSld name="43-Portfolio in iMac Slide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9"/>
          <p:cNvSpPr>
            <a:spLocks noGrp="1"/>
          </p:cNvSpPr>
          <p:nvPr>
            <p:ph type="pic" idx="2"/>
          </p:nvPr>
        </p:nvSpPr>
        <p:spPr>
          <a:xfrm>
            <a:off x="11440160" y="2557432"/>
            <a:ext cx="10480040" cy="6313518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49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4-Portfolio in iPhones Slide">
  <p:cSld name="44-Portfolio in iPhones Slide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0"/>
          <p:cNvSpPr>
            <a:spLocks noGrp="1"/>
          </p:cNvSpPr>
          <p:nvPr>
            <p:ph type="pic" idx="2"/>
          </p:nvPr>
        </p:nvSpPr>
        <p:spPr>
          <a:xfrm>
            <a:off x="8513233" y="6081183"/>
            <a:ext cx="3490384" cy="6189134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50"/>
          <p:cNvSpPr>
            <a:spLocks noGrp="1"/>
          </p:cNvSpPr>
          <p:nvPr>
            <p:ph type="pic" idx="3"/>
          </p:nvPr>
        </p:nvSpPr>
        <p:spPr>
          <a:xfrm>
            <a:off x="13686084" y="4366683"/>
            <a:ext cx="3490384" cy="6189134"/>
          </a:xfrm>
          <a:prstGeom prst="rect">
            <a:avLst/>
          </a:prstGeom>
          <a:noFill/>
          <a:ln>
            <a:noFill/>
          </a:ln>
        </p:spPr>
      </p:sp>
      <p:sp>
        <p:nvSpPr>
          <p:cNvPr id="207" name="Google Shape;207;p50"/>
          <p:cNvSpPr>
            <a:spLocks noGrp="1"/>
          </p:cNvSpPr>
          <p:nvPr>
            <p:ph type="pic" idx="4"/>
          </p:nvPr>
        </p:nvSpPr>
        <p:spPr>
          <a:xfrm>
            <a:off x="18722109" y="2652183"/>
            <a:ext cx="3490384" cy="6189134"/>
          </a:xfrm>
          <a:prstGeom prst="rect">
            <a:avLst/>
          </a:prstGeom>
          <a:noFill/>
          <a:ln>
            <a:noFill/>
          </a:ln>
        </p:spPr>
      </p:sp>
      <p:sp>
        <p:nvSpPr>
          <p:cNvPr id="208" name="Google Shape;208;p50"/>
          <p:cNvSpPr txBox="1"/>
          <p:nvPr/>
        </p:nvSpPr>
        <p:spPr>
          <a:xfrm>
            <a:off x="328863" y="6657945"/>
            <a:ext cx="84541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fld id="{00000000-1234-1234-1234-123412341234}" type="slidenum">
              <a:rPr lang="pl-PL" sz="2600" b="1" i="0" u="none" strike="noStrike" cap="none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‹#›</a:t>
            </a:fld>
            <a:endParaRPr sz="2600" b="1" i="0" u="none" strike="noStrike" cap="none">
              <a:solidFill>
                <a:schemeClr val="accent6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04" userDrawn="1">
          <p15:clr>
            <a:srgbClr val="FBAE40"/>
          </p15:clr>
        </p15:guide>
        <p15:guide id="2" orient="horz" pos="7601" userDrawn="1">
          <p15:clr>
            <a:srgbClr val="FBAE40"/>
          </p15:clr>
        </p15:guide>
        <p15:guide id="3" orient="horz" pos="103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1.jpg"/><Relationship Id="rId50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2.png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7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/>
          <p:nvPr/>
        </p:nvSpPr>
        <p:spPr>
          <a:xfrm>
            <a:off x="0" y="12096000"/>
            <a:ext cx="24384001" cy="1620000"/>
          </a:xfrm>
          <a:prstGeom prst="rect">
            <a:avLst/>
          </a:prstGeom>
          <a:solidFill>
            <a:srgbClr val="154C8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oogle Shape;11;p5"/>
          <p:cNvPicPr preferRelativeResize="0"/>
          <p:nvPr/>
        </p:nvPicPr>
        <p:blipFill rotWithShape="1">
          <a:blip r:embed="rId48">
            <a:alphaModFix/>
          </a:blip>
          <a:srcRect/>
          <a:stretch/>
        </p:blipFill>
        <p:spPr>
          <a:xfrm>
            <a:off x="1643063" y="12441976"/>
            <a:ext cx="3447040" cy="928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A257454-3E7C-892D-7D4E-2187F0E6C7A7}"/>
              </a:ext>
            </a:extLst>
          </p:cNvPr>
          <p:cNvPicPr>
            <a:picLocks noChangeAspect="1"/>
          </p:cNvPicPr>
          <p:nvPr userDrawn="1"/>
        </p:nvPicPr>
        <p:blipFill>
          <a:blip r:embed="rId49"/>
          <a:stretch>
            <a:fillRect/>
          </a:stretch>
        </p:blipFill>
        <p:spPr>
          <a:xfrm>
            <a:off x="20864173" y="12114646"/>
            <a:ext cx="3175000" cy="1498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3D32FA-0B33-877E-9A4B-D3B965975BA5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13490864" y="12178146"/>
            <a:ext cx="6629400" cy="1371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979099-FF40-8D2B-0D07-669055FDEE62}"/>
              </a:ext>
            </a:extLst>
          </p:cNvPr>
          <p:cNvPicPr>
            <a:picLocks noChangeAspect="1"/>
          </p:cNvPicPr>
          <p:nvPr userDrawn="1"/>
        </p:nvPicPr>
        <p:blipFill>
          <a:blip r:embed="rId51"/>
          <a:stretch>
            <a:fillRect/>
          </a:stretch>
        </p:blipFill>
        <p:spPr>
          <a:xfrm>
            <a:off x="8902700" y="12178146"/>
            <a:ext cx="2705100" cy="1496086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31" userDrawn="1">
          <p15:clr>
            <a:srgbClr val="F26B43"/>
          </p15:clr>
        </p15:guide>
        <p15:guide id="2" pos="1035" userDrawn="1">
          <p15:clr>
            <a:srgbClr val="F26B43"/>
          </p15:clr>
        </p15:guide>
        <p15:guide id="3" orient="horz" pos="4420" userDrawn="1">
          <p15:clr>
            <a:srgbClr val="F26B43"/>
          </p15:clr>
        </p15:guide>
        <p15:guide id="4" pos="143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building with many windows&#10;&#10;AI-generated content may be incorrect.">
            <a:extLst>
              <a:ext uri="{FF2B5EF4-FFF2-40B4-BE49-F238E27FC236}">
                <a16:creationId xmlns:a16="http://schemas.microsoft.com/office/drawing/2014/main" id="{393659E1-7EE4-476E-F3F3-D2AB361D1D3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96000"/>
                    </a14:imgEffect>
                    <a14:imgEffect>
                      <a14:brightnessContrast bright="12000" contrast="-10000"/>
                    </a14:imgEffect>
                  </a14:imgLayer>
                </a14:imgProps>
              </a:ext>
            </a:extLst>
          </a:blip>
          <a:srcRect l="119" r="119"/>
          <a:stretch/>
        </p:blipFill>
        <p:spPr>
          <a:xfrm>
            <a:off x="-14486" y="-378835"/>
            <a:ext cx="24417925" cy="12565167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"/>
          <p:cNvSpPr txBox="1"/>
          <p:nvPr/>
        </p:nvSpPr>
        <p:spPr>
          <a:xfrm>
            <a:off x="2614776" y="5935881"/>
            <a:ext cx="21407317" cy="2000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0"/>
              <a:buFont typeface="Arial"/>
              <a:buNone/>
            </a:pPr>
            <a:r>
              <a:rPr lang="pl-PL" sz="13000" b="0" i="0" u="none" strike="noStrike" cap="none" dirty="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TOPIC – </a:t>
            </a:r>
            <a:r>
              <a:rPr lang="pl-PL" sz="9000" b="0" i="0" u="none" strike="noStrike" cap="none" dirty="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CHANGE SIZE IF NECESSARY</a:t>
            </a:r>
            <a:endParaRPr sz="13000" b="0" i="0" u="none" strike="noStrike" cap="none" dirty="0">
              <a:solidFill>
                <a:schemeClr val="lt1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216" name="Google Shape;216;p1"/>
          <p:cNvSpPr txBox="1"/>
          <p:nvPr/>
        </p:nvSpPr>
        <p:spPr>
          <a:xfrm>
            <a:off x="2433282" y="9749092"/>
            <a:ext cx="610001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l-PL" sz="3600" b="0" i="0" u="none" strike="noStrike" cap="none" dirty="0" err="1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Name</a:t>
            </a:r>
            <a:endParaRPr sz="3600" b="0" i="0" u="none" strike="noStrike" cap="none" dirty="0">
              <a:solidFill>
                <a:schemeClr val="lt1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cxnSp>
        <p:nvCxnSpPr>
          <p:cNvPr id="217" name="Google Shape;217;p1"/>
          <p:cNvCxnSpPr/>
          <p:nvPr/>
        </p:nvCxnSpPr>
        <p:spPr>
          <a:xfrm rot="10800000">
            <a:off x="11354594" y="12139228"/>
            <a:ext cx="1674813" cy="0"/>
          </a:xfrm>
          <a:prstGeom prst="straightConnector1">
            <a:avLst/>
          </a:prstGeom>
          <a:noFill/>
          <a:ln w="76200" cap="flat" cmpd="sng">
            <a:solidFill>
              <a:srgbClr val="FBBA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8" name="Google Shape;218;p1"/>
          <p:cNvSpPr txBox="1"/>
          <p:nvPr/>
        </p:nvSpPr>
        <p:spPr>
          <a:xfrm>
            <a:off x="2367445" y="10468018"/>
            <a:ext cx="123444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l-PL" sz="3600" b="0" i="0" u="none" strike="noStrike" cap="none" dirty="0" err="1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Affilation</a:t>
            </a:r>
            <a:endParaRPr sz="3600" b="0" i="0" u="none" strike="noStrike" cap="none" dirty="0">
              <a:solidFill>
                <a:schemeClr val="lt1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0595A2-64C7-63C2-D3A9-84EBCF85E2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48580" y="12138535"/>
            <a:ext cx="6969237" cy="14398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E05BBB-24FC-012B-15C4-74ECAE7537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46771" y="12267905"/>
            <a:ext cx="2567088" cy="1320712"/>
          </a:xfrm>
          <a:prstGeom prst="rect">
            <a:avLst/>
          </a:prstGeom>
        </p:spPr>
      </p:pic>
      <p:pic>
        <p:nvPicPr>
          <p:cNvPr id="10" name="Picture 9" descr="A logo with a globe and a gear&#10;&#10;AI-generated content may be incorrect.">
            <a:extLst>
              <a:ext uri="{FF2B5EF4-FFF2-40B4-BE49-F238E27FC236}">
                <a16:creationId xmlns:a16="http://schemas.microsoft.com/office/drawing/2014/main" id="{805585D3-EC06-0C4C-6AD2-50AD70D593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4322" y="280890"/>
            <a:ext cx="7933239" cy="43852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oogle Shape;224;p2">
            <a:extLst>
              <a:ext uri="{FF2B5EF4-FFF2-40B4-BE49-F238E27FC236}">
                <a16:creationId xmlns:a16="http://schemas.microsoft.com/office/drawing/2014/main" id="{2DB1D8EE-C200-1D4A-5C29-184DEE15940A}"/>
              </a:ext>
            </a:extLst>
          </p:cNvPr>
          <p:cNvCxnSpPr/>
          <p:nvPr/>
        </p:nvCxnSpPr>
        <p:spPr>
          <a:xfrm rot="10800000">
            <a:off x="0" y="3135631"/>
            <a:ext cx="1674813" cy="0"/>
          </a:xfrm>
          <a:prstGeom prst="straightConnector1">
            <a:avLst/>
          </a:prstGeom>
          <a:noFill/>
          <a:ln w="76200" cap="flat" cmpd="sng">
            <a:solidFill>
              <a:srgbClr val="FBBA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277966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70C0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43840" y="-243840"/>
            <a:ext cx="24627841" cy="13959840"/>
          </a:xfrm>
          <a:prstGeom prst="rect">
            <a:avLst/>
          </a:prstGeom>
          <a:solidFill>
            <a:srgbClr val="014C8F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4" name="Google Shape;234;p3"/>
          <p:cNvCxnSpPr/>
          <p:nvPr/>
        </p:nvCxnSpPr>
        <p:spPr>
          <a:xfrm rot="10800000">
            <a:off x="11354594" y="12139228"/>
            <a:ext cx="1674813" cy="0"/>
          </a:xfrm>
          <a:prstGeom prst="straightConnector1">
            <a:avLst/>
          </a:prstGeom>
          <a:noFill/>
          <a:ln w="76200" cap="flat" cmpd="sng">
            <a:solidFill>
              <a:srgbClr val="FBBA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E4E6E8"/>
      </a:lt2>
      <a:accent1>
        <a:srgbClr val="000000"/>
      </a:accent1>
      <a:accent2>
        <a:srgbClr val="7F7F7F"/>
      </a:accent2>
      <a:accent3>
        <a:srgbClr val="A7A7A7"/>
      </a:accent3>
      <a:accent4>
        <a:srgbClr val="000000"/>
      </a:accent4>
      <a:accent5>
        <a:srgbClr val="7F7F7F"/>
      </a:accent5>
      <a:accent6>
        <a:srgbClr val="DCDDD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</TotalTime>
  <Words>44</Words>
  <Application>Microsoft Office PowerPoint</Application>
  <PresentationFormat>Custom</PresentationFormat>
  <Paragraphs>7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JafarDesigns</dc:creator>
  <cp:lastModifiedBy>Aleksandra Szyma (as317640)</cp:lastModifiedBy>
  <cp:revision>107</cp:revision>
  <dcterms:created xsi:type="dcterms:W3CDTF">2016-06-20T18:47:00Z</dcterms:created>
  <dcterms:modified xsi:type="dcterms:W3CDTF">2026-10-08T10:46:31Z</dcterms:modified>
</cp:coreProperties>
</file>